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autoCompressPictures="0">
  <p:sldMasterIdLst>
    <p:sldMasterId id="2147483696" r:id="rId1"/>
  </p:sldMasterIdLst>
  <p:notesMasterIdLst>
    <p:notesMasterId r:id="rId49"/>
  </p:notesMasterIdLst>
  <p:sldIdLst>
    <p:sldId id="256" r:id="rId2"/>
    <p:sldId id="317" r:id="rId3"/>
    <p:sldId id="361" r:id="rId4"/>
    <p:sldId id="320" r:id="rId5"/>
    <p:sldId id="307" r:id="rId6"/>
    <p:sldId id="340" r:id="rId7"/>
    <p:sldId id="336" r:id="rId8"/>
    <p:sldId id="337" r:id="rId9"/>
    <p:sldId id="362" r:id="rId10"/>
    <p:sldId id="318" r:id="rId11"/>
    <p:sldId id="309" r:id="rId12"/>
    <p:sldId id="258" r:id="rId13"/>
    <p:sldId id="366" r:id="rId14"/>
    <p:sldId id="372" r:id="rId15"/>
    <p:sldId id="364" r:id="rId16"/>
    <p:sldId id="259" r:id="rId17"/>
    <p:sldId id="365" r:id="rId18"/>
    <p:sldId id="294" r:id="rId19"/>
    <p:sldId id="371" r:id="rId20"/>
    <p:sldId id="363" r:id="rId21"/>
    <p:sldId id="360" r:id="rId22"/>
    <p:sldId id="345" r:id="rId23"/>
    <p:sldId id="344" r:id="rId24"/>
    <p:sldId id="349" r:id="rId25"/>
    <p:sldId id="353" r:id="rId26"/>
    <p:sldId id="354" r:id="rId27"/>
    <p:sldId id="356" r:id="rId28"/>
    <p:sldId id="357" r:id="rId29"/>
    <p:sldId id="275" r:id="rId30"/>
    <p:sldId id="370" r:id="rId31"/>
    <p:sldId id="273" r:id="rId32"/>
    <p:sldId id="347" r:id="rId33"/>
    <p:sldId id="312" r:id="rId34"/>
    <p:sldId id="358" r:id="rId35"/>
    <p:sldId id="286" r:id="rId36"/>
    <p:sldId id="324" r:id="rId37"/>
    <p:sldId id="272" r:id="rId38"/>
    <p:sldId id="327" r:id="rId39"/>
    <p:sldId id="333" r:id="rId40"/>
    <p:sldId id="368" r:id="rId41"/>
    <p:sldId id="284" r:id="rId42"/>
    <p:sldId id="261" r:id="rId43"/>
    <p:sldId id="293" r:id="rId44"/>
    <p:sldId id="285" r:id="rId45"/>
    <p:sldId id="287" r:id="rId46"/>
    <p:sldId id="291" r:id="rId47"/>
    <p:sldId id="292" r:id="rId48"/>
  </p:sldIdLst>
  <p:sldSz cx="12192000" cy="6858000"/>
  <p:notesSz cx="6858000" cy="9144000"/>
  <p:defaultTex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ndardsektion" id="{9CAA0FF2-85CA-1044-AAFA-4A029115B7E8}">
          <p14:sldIdLst>
            <p14:sldId id="256"/>
            <p14:sldId id="317"/>
            <p14:sldId id="361"/>
            <p14:sldId id="320"/>
            <p14:sldId id="307"/>
            <p14:sldId id="340"/>
            <p14:sldId id="336"/>
            <p14:sldId id="337"/>
            <p14:sldId id="362"/>
            <p14:sldId id="318"/>
            <p14:sldId id="309"/>
            <p14:sldId id="258"/>
            <p14:sldId id="366"/>
            <p14:sldId id="372"/>
            <p14:sldId id="364"/>
            <p14:sldId id="259"/>
            <p14:sldId id="365"/>
            <p14:sldId id="294"/>
            <p14:sldId id="371"/>
            <p14:sldId id="363"/>
            <p14:sldId id="360"/>
            <p14:sldId id="345"/>
            <p14:sldId id="344"/>
          </p14:sldIdLst>
        </p14:section>
        <p14:section name="results" id="{E71B8591-BB1F-4247-B59A-0164561FB68A}">
          <p14:sldIdLst>
            <p14:sldId id="349"/>
            <p14:sldId id="353"/>
          </p14:sldIdLst>
        </p14:section>
        <p14:section name="F1" id="{DB263B97-B777-DD46-8F5A-95D0C206392C}">
          <p14:sldIdLst>
            <p14:sldId id="354"/>
            <p14:sldId id="356"/>
            <p14:sldId id="357"/>
          </p14:sldIdLst>
        </p14:section>
        <p14:section name="filter w loss" id="{FCC273E9-0F31-2F4C-9F94-96CA43E3F6B9}">
          <p14:sldIdLst>
            <p14:sldId id="275"/>
          </p14:sldIdLst>
        </p14:section>
        <p14:section name="ssim" id="{D2803035-BF70-324E-8C09-0247E134E9C1}">
          <p14:sldIdLst>
            <p14:sldId id="370"/>
            <p14:sldId id="273"/>
          </p14:sldIdLst>
        </p14:section>
        <p14:section name="cluster" id="{C91AA364-3D80-1D41-A1FC-3796AEB2B972}">
          <p14:sldIdLst>
            <p14:sldId id="347"/>
            <p14:sldId id="312"/>
            <p14:sldId id="358"/>
            <p14:sldId id="286"/>
          </p14:sldIdLst>
        </p14:section>
        <p14:section name="critique" id="{F8E25378-6480-E945-B950-22CBA823CFDE}">
          <p14:sldIdLst>
            <p14:sldId id="324"/>
            <p14:sldId id="272"/>
            <p14:sldId id="327"/>
            <p14:sldId id="333"/>
            <p14:sldId id="368"/>
          </p14:sldIdLst>
        </p14:section>
        <p14:section name="appendix" id="{A2B8E6B1-8B46-8A40-BDDD-35D763849462}">
          <p14:sldIdLst>
            <p14:sldId id="284"/>
            <p14:sldId id="261"/>
            <p14:sldId id="293"/>
            <p14:sldId id="285"/>
            <p14:sldId id="287"/>
            <p14:sldId id="291"/>
            <p14:sldId id="29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428"/>
    <p:restoredTop sz="94795"/>
  </p:normalViewPr>
  <p:slideViewPr>
    <p:cSldViewPr snapToGrid="0">
      <p:cViewPr>
        <p:scale>
          <a:sx n="140" d="100"/>
          <a:sy n="140" d="100"/>
        </p:scale>
        <p:origin x="416" y="2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dsholder til sidehoved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Pladsholder til dato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1957A03-575D-7448-AEE7-D358C42E603A}" type="datetimeFigureOut">
              <a:rPr lang="en-US" smtClean="0"/>
              <a:t>6/23/24</a:t>
            </a:fld>
            <a:endParaRPr lang="en-US"/>
          </a:p>
        </p:txBody>
      </p:sp>
      <p:sp>
        <p:nvSpPr>
          <p:cNvPr id="4" name="Pladsholder til slidebille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Pladsholder til no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endParaRPr lang="en-US"/>
          </a:p>
        </p:txBody>
      </p:sp>
      <p:sp>
        <p:nvSpPr>
          <p:cNvPr id="6" name="Pladsholder til sidefod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Pladsholder til slide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69B158-4BF1-554F-A89C-DBE0D77695B7}" type="slidenum">
              <a:rPr lang="en-US" smtClean="0"/>
              <a:t>‹nr.›</a:t>
            </a:fld>
            <a:endParaRPr lang="en-US"/>
          </a:p>
        </p:txBody>
      </p:sp>
    </p:spTree>
    <p:extLst>
      <p:ext uri="{BB962C8B-B14F-4D97-AF65-F5344CB8AC3E}">
        <p14:creationId xmlns:p14="http://schemas.microsoft.com/office/powerpoint/2010/main" val="25118385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en-US" dirty="0"/>
          </a:p>
        </p:txBody>
      </p:sp>
      <p:sp>
        <p:nvSpPr>
          <p:cNvPr id="4" name="Pladsholder til slidenummer 3"/>
          <p:cNvSpPr>
            <a:spLocks noGrp="1"/>
          </p:cNvSpPr>
          <p:nvPr>
            <p:ph type="sldNum" sz="quarter" idx="5"/>
          </p:nvPr>
        </p:nvSpPr>
        <p:spPr/>
        <p:txBody>
          <a:bodyPr/>
          <a:lstStyle/>
          <a:p>
            <a:fld id="{0769B158-4BF1-554F-A89C-DBE0D77695B7}" type="slidenum">
              <a:rPr lang="en-US" smtClean="0"/>
              <a:t>0</a:t>
            </a:fld>
            <a:endParaRPr lang="en-US"/>
          </a:p>
        </p:txBody>
      </p:sp>
    </p:spTree>
    <p:extLst>
      <p:ext uri="{BB962C8B-B14F-4D97-AF65-F5344CB8AC3E}">
        <p14:creationId xmlns:p14="http://schemas.microsoft.com/office/powerpoint/2010/main" val="2157764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en-US" dirty="0"/>
          </a:p>
        </p:txBody>
      </p:sp>
      <p:sp>
        <p:nvSpPr>
          <p:cNvPr id="4" name="Pladsholder til slidenummer 3"/>
          <p:cNvSpPr>
            <a:spLocks noGrp="1"/>
          </p:cNvSpPr>
          <p:nvPr>
            <p:ph type="sldNum" sz="quarter" idx="5"/>
          </p:nvPr>
        </p:nvSpPr>
        <p:spPr/>
        <p:txBody>
          <a:bodyPr/>
          <a:lstStyle/>
          <a:p>
            <a:fld id="{0769B158-4BF1-554F-A89C-DBE0D77695B7}" type="slidenum">
              <a:rPr lang="en-US" smtClean="0"/>
              <a:t>14</a:t>
            </a:fld>
            <a:endParaRPr lang="en-US"/>
          </a:p>
        </p:txBody>
      </p:sp>
    </p:spTree>
    <p:extLst>
      <p:ext uri="{BB962C8B-B14F-4D97-AF65-F5344CB8AC3E}">
        <p14:creationId xmlns:p14="http://schemas.microsoft.com/office/powerpoint/2010/main" val="41158844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pPr>
              <a:buFont typeface="Arial" panose="020B0604020202020204" pitchFamily="34" charset="0"/>
              <a:buChar char="•"/>
            </a:pPr>
            <a:r>
              <a:rPr lang="da-DK" dirty="0" err="1">
                <a:effectLst/>
                <a:latin typeface="Helvetica Neue" panose="02000503000000020004" pitchFamily="2" charset="0"/>
              </a:rPr>
              <a:t>We</a:t>
            </a:r>
            <a:r>
              <a:rPr lang="da-DK" dirty="0">
                <a:effectLst/>
                <a:latin typeface="Helvetica Neue" panose="02000503000000020004" pitchFamily="2" charset="0"/>
              </a:rPr>
              <a:t> </a:t>
            </a:r>
            <a:r>
              <a:rPr lang="da-DK" dirty="0" err="1">
                <a:effectLst/>
                <a:latin typeface="Helvetica Neue" panose="02000503000000020004" pitchFamily="2" charset="0"/>
              </a:rPr>
              <a:t>make</a:t>
            </a:r>
            <a:r>
              <a:rPr lang="da-DK" dirty="0">
                <a:effectLst/>
                <a:latin typeface="Helvetica Neue" panose="02000503000000020004" pitchFamily="2" charset="0"/>
              </a:rPr>
              <a:t> patches</a:t>
            </a:r>
          </a:p>
          <a:p>
            <a:pPr marL="0" marR="0" lvl="0" indent="0" algn="l" defTabSz="914400" rtl="0" eaLnBrk="1" fontAlgn="auto" latinLnBrk="0" hangingPunct="1">
              <a:lnSpc>
                <a:spcPct val="100000"/>
              </a:lnSpc>
              <a:spcBef>
                <a:spcPts val="0"/>
              </a:spcBef>
              <a:spcAft>
                <a:spcPts val="0"/>
              </a:spcAft>
              <a:buClrTx/>
              <a:buSzTx/>
              <a:buFontTx/>
              <a:buNone/>
              <a:tabLst/>
              <a:defRPr/>
            </a:pPr>
            <a:r>
              <a:rPr lang="da-DK" dirty="0">
                <a:effectLst/>
                <a:latin typeface="Helvetica Neue" panose="02000503000000020004" pitchFamily="2" charset="0"/>
              </a:rPr>
              <a:t>*It gives latent </a:t>
            </a:r>
            <a:r>
              <a:rPr lang="da-DK" dirty="0" err="1">
                <a:effectLst/>
                <a:latin typeface="Helvetica Neue" panose="02000503000000020004" pitchFamily="2" charset="0"/>
              </a:rPr>
              <a:t>represtntaion</a:t>
            </a:r>
            <a:endParaRPr lang="da-DK" dirty="0">
              <a:effectLst/>
              <a:latin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da-DK" dirty="0">
              <a:effectLst/>
              <a:latin typeface="Helvetica Neue" panose="02000503000000020004" pitchFamily="2" charset="0"/>
            </a:endParaRPr>
          </a:p>
          <a:p>
            <a:r>
              <a:rPr lang="da-DK" dirty="0">
                <a:effectLst/>
                <a:latin typeface="Helvetica Neue" panose="02000503000000020004" pitchFamily="2" charset="0"/>
              </a:rPr>
              <a:t>BLUE = patches</a:t>
            </a:r>
          </a:p>
          <a:p>
            <a:r>
              <a:rPr lang="da-DK" dirty="0">
                <a:effectLst/>
                <a:latin typeface="Helvetica Neue" panose="02000503000000020004" pitchFamily="2" charset="0"/>
              </a:rPr>
              <a:t>GREY= blank</a:t>
            </a:r>
          </a:p>
          <a:p>
            <a:r>
              <a:rPr lang="da-DK" dirty="0" err="1">
                <a:effectLst/>
                <a:latin typeface="Helvetica Neue" panose="02000503000000020004" pitchFamily="2" charset="0"/>
              </a:rPr>
              <a:t>Decoder</a:t>
            </a:r>
            <a:r>
              <a:rPr lang="da-DK" dirty="0">
                <a:effectLst/>
                <a:latin typeface="Helvetica Neue" panose="02000503000000020004" pitchFamily="2" charset="0"/>
              </a:rPr>
              <a:t> </a:t>
            </a:r>
            <a:r>
              <a:rPr lang="da-DK" dirty="0" err="1">
                <a:effectLst/>
                <a:latin typeface="Helvetica Neue" panose="02000503000000020004" pitchFamily="2" charset="0"/>
              </a:rPr>
              <a:t>takes</a:t>
            </a:r>
            <a:r>
              <a:rPr lang="da-DK" dirty="0">
                <a:effectLst/>
                <a:latin typeface="Helvetica Neue" panose="02000503000000020004" pitchFamily="2" charset="0"/>
              </a:rPr>
              <a:t> BLUE og blank og </a:t>
            </a:r>
            <a:r>
              <a:rPr lang="da-DK" dirty="0" err="1">
                <a:effectLst/>
                <a:latin typeface="Helvetica Neue" panose="02000503000000020004" pitchFamily="2" charset="0"/>
              </a:rPr>
              <a:t>reconstructs</a:t>
            </a:r>
            <a:endParaRPr lang="da-DK" dirty="0">
              <a:effectLst/>
              <a:latin typeface="Helvetica Neue" panose="02000503000000020004" pitchFamily="2" charset="0"/>
            </a:endParaRPr>
          </a:p>
          <a:p>
            <a:r>
              <a:rPr lang="da-DK" dirty="0" err="1">
                <a:effectLst/>
                <a:latin typeface="Helvetica Neue" panose="02000503000000020004" pitchFamily="2" charset="0"/>
              </a:rPr>
              <a:t>Should</a:t>
            </a:r>
            <a:r>
              <a:rPr lang="da-DK" dirty="0">
                <a:effectLst/>
                <a:latin typeface="Helvetica Neue" panose="02000503000000020004" pitchFamily="2" charset="0"/>
              </a:rPr>
              <a:t> give semantisk /latent </a:t>
            </a:r>
            <a:r>
              <a:rPr lang="da-DK" dirty="0" err="1">
                <a:effectLst/>
                <a:latin typeface="Helvetica Neue" panose="02000503000000020004" pitchFamily="2" charset="0"/>
              </a:rPr>
              <a:t>representation</a:t>
            </a:r>
            <a:endParaRPr lang="da-DK" dirty="0">
              <a:effectLst/>
              <a:latin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da-DK" dirty="0">
              <a:effectLst/>
              <a:latin typeface="Helvetica Neue" panose="02000503000000020004" pitchFamily="2" charset="0"/>
            </a:endParaRPr>
          </a:p>
          <a:p>
            <a:pPr>
              <a:buFont typeface="Arial" panose="020B0604020202020204" pitchFamily="34" charset="0"/>
              <a:buChar char="•"/>
            </a:pPr>
            <a:endParaRPr lang="da-DK" dirty="0">
              <a:effectLst/>
              <a:latin typeface="Helvetica Neue" panose="02000503000000020004" pitchFamily="2" charset="0"/>
            </a:endParaRPr>
          </a:p>
        </p:txBody>
      </p:sp>
      <p:sp>
        <p:nvSpPr>
          <p:cNvPr id="4" name="Pladsholder til slidenummer 3"/>
          <p:cNvSpPr>
            <a:spLocks noGrp="1"/>
          </p:cNvSpPr>
          <p:nvPr>
            <p:ph type="sldNum" sz="quarter" idx="5"/>
          </p:nvPr>
        </p:nvSpPr>
        <p:spPr/>
        <p:txBody>
          <a:bodyPr/>
          <a:lstStyle/>
          <a:p>
            <a:fld id="{0769B158-4BF1-554F-A89C-DBE0D77695B7}" type="slidenum">
              <a:rPr lang="en-US" smtClean="0"/>
              <a:t>15</a:t>
            </a:fld>
            <a:endParaRPr lang="en-US"/>
          </a:p>
        </p:txBody>
      </p:sp>
    </p:spTree>
    <p:extLst>
      <p:ext uri="{BB962C8B-B14F-4D97-AF65-F5344CB8AC3E}">
        <p14:creationId xmlns:p14="http://schemas.microsoft.com/office/powerpoint/2010/main" val="18664421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pPr>
              <a:buFont typeface="Arial" panose="020B0604020202020204" pitchFamily="34" charset="0"/>
              <a:buChar char="•"/>
            </a:pPr>
            <a:r>
              <a:rPr lang="da-DK" dirty="0" err="1">
                <a:effectLst/>
                <a:latin typeface="Helvetica Neue" panose="02000503000000020004" pitchFamily="2" charset="0"/>
              </a:rPr>
              <a:t>We</a:t>
            </a:r>
            <a:r>
              <a:rPr lang="da-DK" dirty="0">
                <a:effectLst/>
                <a:latin typeface="Helvetica Neue" panose="02000503000000020004" pitchFamily="2" charset="0"/>
              </a:rPr>
              <a:t> </a:t>
            </a:r>
            <a:r>
              <a:rPr lang="da-DK" dirty="0" err="1">
                <a:effectLst/>
                <a:latin typeface="Helvetica Neue" panose="02000503000000020004" pitchFamily="2" charset="0"/>
              </a:rPr>
              <a:t>make</a:t>
            </a:r>
            <a:r>
              <a:rPr lang="da-DK" dirty="0">
                <a:effectLst/>
                <a:latin typeface="Helvetica Neue" panose="02000503000000020004" pitchFamily="2" charset="0"/>
              </a:rPr>
              <a:t> patches</a:t>
            </a:r>
          </a:p>
          <a:p>
            <a:pPr marL="0" marR="0" lvl="0" indent="0" algn="l" defTabSz="914400" rtl="0" eaLnBrk="1" fontAlgn="auto" latinLnBrk="0" hangingPunct="1">
              <a:lnSpc>
                <a:spcPct val="100000"/>
              </a:lnSpc>
              <a:spcBef>
                <a:spcPts val="0"/>
              </a:spcBef>
              <a:spcAft>
                <a:spcPts val="0"/>
              </a:spcAft>
              <a:buClrTx/>
              <a:buSzTx/>
              <a:buFontTx/>
              <a:buNone/>
              <a:tabLst/>
              <a:defRPr/>
            </a:pPr>
            <a:r>
              <a:rPr lang="da-DK" dirty="0">
                <a:effectLst/>
                <a:latin typeface="Helvetica Neue" panose="02000503000000020004" pitchFamily="2" charset="0"/>
              </a:rPr>
              <a:t>*It gives latent </a:t>
            </a:r>
            <a:r>
              <a:rPr lang="da-DK" dirty="0" err="1">
                <a:effectLst/>
                <a:latin typeface="Helvetica Neue" panose="02000503000000020004" pitchFamily="2" charset="0"/>
              </a:rPr>
              <a:t>represtntaion</a:t>
            </a:r>
            <a:endParaRPr lang="da-DK" dirty="0">
              <a:effectLst/>
              <a:latin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da-DK" dirty="0">
              <a:effectLst/>
              <a:latin typeface="Helvetica Neue" panose="02000503000000020004" pitchFamily="2" charset="0"/>
            </a:endParaRPr>
          </a:p>
          <a:p>
            <a:r>
              <a:rPr lang="da-DK" dirty="0">
                <a:effectLst/>
                <a:latin typeface="Helvetica Neue" panose="02000503000000020004" pitchFamily="2" charset="0"/>
              </a:rPr>
              <a:t>BLUE = patches</a:t>
            </a:r>
          </a:p>
          <a:p>
            <a:r>
              <a:rPr lang="da-DK" dirty="0">
                <a:effectLst/>
                <a:latin typeface="Helvetica Neue" panose="02000503000000020004" pitchFamily="2" charset="0"/>
              </a:rPr>
              <a:t>GREY= blank</a:t>
            </a:r>
          </a:p>
          <a:p>
            <a:r>
              <a:rPr lang="da-DK" dirty="0" err="1">
                <a:effectLst/>
                <a:latin typeface="Helvetica Neue" panose="02000503000000020004" pitchFamily="2" charset="0"/>
              </a:rPr>
              <a:t>Decoder</a:t>
            </a:r>
            <a:r>
              <a:rPr lang="da-DK" dirty="0">
                <a:effectLst/>
                <a:latin typeface="Helvetica Neue" panose="02000503000000020004" pitchFamily="2" charset="0"/>
              </a:rPr>
              <a:t> </a:t>
            </a:r>
            <a:r>
              <a:rPr lang="da-DK" dirty="0" err="1">
                <a:effectLst/>
                <a:latin typeface="Helvetica Neue" panose="02000503000000020004" pitchFamily="2" charset="0"/>
              </a:rPr>
              <a:t>takes</a:t>
            </a:r>
            <a:r>
              <a:rPr lang="da-DK" dirty="0">
                <a:effectLst/>
                <a:latin typeface="Helvetica Neue" panose="02000503000000020004" pitchFamily="2" charset="0"/>
              </a:rPr>
              <a:t> BLUE og blank og </a:t>
            </a:r>
            <a:r>
              <a:rPr lang="da-DK" dirty="0" err="1">
                <a:effectLst/>
                <a:latin typeface="Helvetica Neue" panose="02000503000000020004" pitchFamily="2" charset="0"/>
              </a:rPr>
              <a:t>reconstructs</a:t>
            </a:r>
            <a:endParaRPr lang="da-DK" dirty="0">
              <a:effectLst/>
              <a:latin typeface="Helvetica Neue" panose="02000503000000020004" pitchFamily="2" charset="0"/>
            </a:endParaRPr>
          </a:p>
          <a:p>
            <a:r>
              <a:rPr lang="da-DK" dirty="0" err="1">
                <a:effectLst/>
                <a:latin typeface="Helvetica Neue" panose="02000503000000020004" pitchFamily="2" charset="0"/>
              </a:rPr>
              <a:t>Should</a:t>
            </a:r>
            <a:r>
              <a:rPr lang="da-DK" dirty="0">
                <a:effectLst/>
                <a:latin typeface="Helvetica Neue" panose="02000503000000020004" pitchFamily="2" charset="0"/>
              </a:rPr>
              <a:t> give semantisk /latent </a:t>
            </a:r>
            <a:r>
              <a:rPr lang="da-DK" dirty="0" err="1">
                <a:effectLst/>
                <a:latin typeface="Helvetica Neue" panose="02000503000000020004" pitchFamily="2" charset="0"/>
              </a:rPr>
              <a:t>representation</a:t>
            </a:r>
            <a:endParaRPr lang="da-DK" dirty="0">
              <a:effectLst/>
              <a:latin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da-DK" dirty="0">
              <a:effectLst/>
              <a:latin typeface="Helvetica Neue" panose="02000503000000020004" pitchFamily="2" charset="0"/>
            </a:endParaRPr>
          </a:p>
          <a:p>
            <a:pPr>
              <a:buFont typeface="Arial" panose="020B0604020202020204" pitchFamily="34" charset="0"/>
              <a:buChar char="•"/>
            </a:pPr>
            <a:endParaRPr lang="da-DK" dirty="0">
              <a:effectLst/>
              <a:latin typeface="Helvetica Neue" panose="02000503000000020004" pitchFamily="2" charset="0"/>
            </a:endParaRPr>
          </a:p>
        </p:txBody>
      </p:sp>
      <p:sp>
        <p:nvSpPr>
          <p:cNvPr id="4" name="Pladsholder til slidenummer 3"/>
          <p:cNvSpPr>
            <a:spLocks noGrp="1"/>
          </p:cNvSpPr>
          <p:nvPr>
            <p:ph type="sldNum" sz="quarter" idx="5"/>
          </p:nvPr>
        </p:nvSpPr>
        <p:spPr/>
        <p:txBody>
          <a:bodyPr/>
          <a:lstStyle/>
          <a:p>
            <a:fld id="{0769B158-4BF1-554F-A89C-DBE0D77695B7}" type="slidenum">
              <a:rPr lang="en-US" smtClean="0"/>
              <a:t>16</a:t>
            </a:fld>
            <a:endParaRPr lang="en-US"/>
          </a:p>
        </p:txBody>
      </p:sp>
    </p:spTree>
    <p:extLst>
      <p:ext uri="{BB962C8B-B14F-4D97-AF65-F5344CB8AC3E}">
        <p14:creationId xmlns:p14="http://schemas.microsoft.com/office/powerpoint/2010/main" val="15407066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en-US" dirty="0" err="1">
                <a:highlight>
                  <a:srgbClr val="FFFF00"/>
                </a:highlight>
              </a:rPr>
              <a:t>hvorfor</a:t>
            </a:r>
            <a:r>
              <a:rPr lang="en-US" dirty="0">
                <a:highlight>
                  <a:srgbClr val="FFFF00"/>
                </a:highlight>
              </a:rPr>
              <a:t> er det </a:t>
            </a:r>
            <a:r>
              <a:rPr lang="en-US" dirty="0" err="1">
                <a:highlight>
                  <a:srgbClr val="FFFF00"/>
                </a:highlight>
              </a:rPr>
              <a:t>fedt</a:t>
            </a:r>
            <a:r>
              <a:rPr lang="en-US" dirty="0">
                <a:highlight>
                  <a:srgbClr val="FFFF00"/>
                </a:highlight>
              </a:rPr>
              <a:t>?</a:t>
            </a:r>
          </a:p>
          <a:p>
            <a:r>
              <a:rPr lang="en-US" dirty="0" err="1">
                <a:highlight>
                  <a:srgbClr val="FFFF00"/>
                </a:highlight>
              </a:rPr>
              <a:t>fordid</a:t>
            </a:r>
            <a:r>
              <a:rPr lang="en-US" dirty="0">
                <a:highlight>
                  <a:srgbClr val="FFFF00"/>
                </a:highlight>
              </a:rPr>
              <a:t> vi </a:t>
            </a:r>
            <a:r>
              <a:rPr lang="en-US" dirty="0" err="1">
                <a:highlight>
                  <a:srgbClr val="FFFF00"/>
                </a:highlight>
              </a:rPr>
              <a:t>kan</a:t>
            </a:r>
            <a:r>
              <a:rPr lang="en-US" dirty="0">
                <a:highlight>
                  <a:srgbClr val="FFFF00"/>
                </a:highlight>
              </a:rPr>
              <a:t> se </a:t>
            </a:r>
            <a:r>
              <a:rPr lang="en-US" dirty="0" err="1">
                <a:highlight>
                  <a:srgbClr val="FFFF00"/>
                </a:highlight>
              </a:rPr>
              <a:t>hvad</a:t>
            </a:r>
            <a:r>
              <a:rPr lang="en-US" dirty="0">
                <a:highlight>
                  <a:srgbClr val="FFFF00"/>
                </a:highlight>
              </a:rPr>
              <a:t> der </a:t>
            </a:r>
            <a:r>
              <a:rPr lang="en-US" dirty="0" err="1">
                <a:highlight>
                  <a:srgbClr val="FFFF00"/>
                </a:highlight>
              </a:rPr>
              <a:t>sker</a:t>
            </a:r>
            <a:r>
              <a:rPr lang="en-US" dirty="0">
                <a:highlight>
                  <a:srgbClr val="FFFF00"/>
                </a:highlight>
              </a:rPr>
              <a:t> – hele </a:t>
            </a:r>
            <a:r>
              <a:rPr lang="en-US" dirty="0" err="1">
                <a:highlight>
                  <a:srgbClr val="FFFF00"/>
                </a:highlight>
              </a:rPr>
              <a:t>tiden</a:t>
            </a:r>
            <a:endParaRPr lang="en-US" dirty="0">
              <a:highlight>
                <a:srgbClr val="FFFF00"/>
              </a:highlight>
            </a:endParaRPr>
          </a:p>
          <a:p>
            <a:r>
              <a:rPr lang="en-US" dirty="0">
                <a:highlight>
                  <a:srgbClr val="FFFF00"/>
                </a:highlight>
              </a:rPr>
              <a:t>det </a:t>
            </a:r>
            <a:r>
              <a:rPr lang="en-US" dirty="0" err="1">
                <a:highlight>
                  <a:srgbClr val="FFFF00"/>
                </a:highlight>
              </a:rPr>
              <a:t>kan</a:t>
            </a:r>
            <a:r>
              <a:rPr lang="en-US" dirty="0">
                <a:highlight>
                  <a:srgbClr val="FFFF00"/>
                </a:highlight>
              </a:rPr>
              <a:t> vi </a:t>
            </a:r>
            <a:r>
              <a:rPr lang="en-US" dirty="0" err="1">
                <a:highlight>
                  <a:srgbClr val="FFFF00"/>
                </a:highlight>
              </a:rPr>
              <a:t>ikke</a:t>
            </a:r>
            <a:r>
              <a:rPr lang="en-US" dirty="0">
                <a:highlight>
                  <a:srgbClr val="FFFF00"/>
                </a:highlight>
              </a:rPr>
              <a:t> med de </a:t>
            </a:r>
            <a:r>
              <a:rPr lang="en-US" dirty="0" err="1">
                <a:highlight>
                  <a:srgbClr val="FFFF00"/>
                </a:highlight>
              </a:rPr>
              <a:t>andre</a:t>
            </a:r>
            <a:endParaRPr lang="en-US" dirty="0">
              <a:highlight>
                <a:srgbClr val="FFFF00"/>
              </a:highlight>
            </a:endParaRPr>
          </a:p>
          <a:p>
            <a:endParaRPr lang="en-US" dirty="0">
              <a:highlight>
                <a:srgbClr val="FFFF00"/>
              </a:highlight>
            </a:endParaRPr>
          </a:p>
          <a:p>
            <a:r>
              <a:rPr lang="en-US" dirty="0">
                <a:highlight>
                  <a:srgbClr val="FFFF00"/>
                </a:highlight>
              </a:rPr>
              <a:t>+ den </a:t>
            </a:r>
            <a:r>
              <a:rPr lang="en-US" dirty="0" err="1">
                <a:highlight>
                  <a:srgbClr val="FFFF00"/>
                </a:highlight>
              </a:rPr>
              <a:t>kan</a:t>
            </a:r>
            <a:r>
              <a:rPr lang="en-US" dirty="0">
                <a:highlight>
                  <a:srgbClr val="FFFF00"/>
                </a:highlight>
              </a:rPr>
              <a:t> </a:t>
            </a:r>
            <a:r>
              <a:rPr lang="en-US" dirty="0" err="1">
                <a:highlight>
                  <a:srgbClr val="FFFF00"/>
                </a:highlight>
              </a:rPr>
              <a:t>trænes</a:t>
            </a:r>
            <a:r>
              <a:rPr lang="en-US" dirty="0">
                <a:highlight>
                  <a:srgbClr val="FFFF00"/>
                </a:highlight>
              </a:rPr>
              <a:t> med </a:t>
            </a:r>
            <a:r>
              <a:rPr lang="en-US" dirty="0" err="1">
                <a:highlight>
                  <a:srgbClr val="FFFF00"/>
                </a:highlight>
              </a:rPr>
              <a:t>mindre</a:t>
            </a:r>
            <a:endParaRPr lang="en-US" dirty="0">
              <a:highlight>
                <a:srgbClr val="FFFF00"/>
              </a:highlight>
            </a:endParaRPr>
          </a:p>
          <a:p>
            <a:endParaRPr lang="en-US" dirty="0"/>
          </a:p>
        </p:txBody>
      </p:sp>
      <p:sp>
        <p:nvSpPr>
          <p:cNvPr id="4" name="Pladsholder til slidenummer 3"/>
          <p:cNvSpPr>
            <a:spLocks noGrp="1"/>
          </p:cNvSpPr>
          <p:nvPr>
            <p:ph type="sldNum" sz="quarter" idx="5"/>
          </p:nvPr>
        </p:nvSpPr>
        <p:spPr/>
        <p:txBody>
          <a:bodyPr/>
          <a:lstStyle/>
          <a:p>
            <a:fld id="{0769B158-4BF1-554F-A89C-DBE0D77695B7}" type="slidenum">
              <a:rPr lang="en-US" smtClean="0"/>
              <a:t>19</a:t>
            </a:fld>
            <a:endParaRPr lang="en-US"/>
          </a:p>
        </p:txBody>
      </p:sp>
    </p:spTree>
    <p:extLst>
      <p:ext uri="{BB962C8B-B14F-4D97-AF65-F5344CB8AC3E}">
        <p14:creationId xmlns:p14="http://schemas.microsoft.com/office/powerpoint/2010/main" val="30925158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en-US" dirty="0" err="1">
                <a:highlight>
                  <a:srgbClr val="FFFF00"/>
                </a:highlight>
              </a:rPr>
              <a:t>hvorfor</a:t>
            </a:r>
            <a:r>
              <a:rPr lang="en-US" dirty="0">
                <a:highlight>
                  <a:srgbClr val="FFFF00"/>
                </a:highlight>
              </a:rPr>
              <a:t> er det </a:t>
            </a:r>
            <a:r>
              <a:rPr lang="en-US" dirty="0" err="1">
                <a:highlight>
                  <a:srgbClr val="FFFF00"/>
                </a:highlight>
              </a:rPr>
              <a:t>fedt</a:t>
            </a:r>
            <a:r>
              <a:rPr lang="en-US" dirty="0">
                <a:highlight>
                  <a:srgbClr val="FFFF00"/>
                </a:highlight>
              </a:rPr>
              <a:t>?</a:t>
            </a:r>
          </a:p>
          <a:p>
            <a:r>
              <a:rPr lang="en-US" dirty="0" err="1">
                <a:highlight>
                  <a:srgbClr val="FFFF00"/>
                </a:highlight>
              </a:rPr>
              <a:t>fordid</a:t>
            </a:r>
            <a:r>
              <a:rPr lang="en-US" dirty="0">
                <a:highlight>
                  <a:srgbClr val="FFFF00"/>
                </a:highlight>
              </a:rPr>
              <a:t> vi </a:t>
            </a:r>
            <a:r>
              <a:rPr lang="en-US" dirty="0" err="1">
                <a:highlight>
                  <a:srgbClr val="FFFF00"/>
                </a:highlight>
              </a:rPr>
              <a:t>kan</a:t>
            </a:r>
            <a:r>
              <a:rPr lang="en-US" dirty="0">
                <a:highlight>
                  <a:srgbClr val="FFFF00"/>
                </a:highlight>
              </a:rPr>
              <a:t> se </a:t>
            </a:r>
            <a:r>
              <a:rPr lang="en-US" dirty="0" err="1">
                <a:highlight>
                  <a:srgbClr val="FFFF00"/>
                </a:highlight>
              </a:rPr>
              <a:t>hvad</a:t>
            </a:r>
            <a:r>
              <a:rPr lang="en-US" dirty="0">
                <a:highlight>
                  <a:srgbClr val="FFFF00"/>
                </a:highlight>
              </a:rPr>
              <a:t> der </a:t>
            </a:r>
            <a:r>
              <a:rPr lang="en-US" dirty="0" err="1">
                <a:highlight>
                  <a:srgbClr val="FFFF00"/>
                </a:highlight>
              </a:rPr>
              <a:t>sker</a:t>
            </a:r>
            <a:r>
              <a:rPr lang="en-US" dirty="0">
                <a:highlight>
                  <a:srgbClr val="FFFF00"/>
                </a:highlight>
              </a:rPr>
              <a:t> – hele </a:t>
            </a:r>
            <a:r>
              <a:rPr lang="en-US" dirty="0" err="1">
                <a:highlight>
                  <a:srgbClr val="FFFF00"/>
                </a:highlight>
              </a:rPr>
              <a:t>tiden</a:t>
            </a:r>
            <a:endParaRPr lang="en-US" dirty="0">
              <a:highlight>
                <a:srgbClr val="FFFF00"/>
              </a:highlight>
            </a:endParaRPr>
          </a:p>
          <a:p>
            <a:r>
              <a:rPr lang="en-US" dirty="0">
                <a:highlight>
                  <a:srgbClr val="FFFF00"/>
                </a:highlight>
              </a:rPr>
              <a:t>det </a:t>
            </a:r>
            <a:r>
              <a:rPr lang="en-US" dirty="0" err="1">
                <a:highlight>
                  <a:srgbClr val="FFFF00"/>
                </a:highlight>
              </a:rPr>
              <a:t>kan</a:t>
            </a:r>
            <a:r>
              <a:rPr lang="en-US" dirty="0">
                <a:highlight>
                  <a:srgbClr val="FFFF00"/>
                </a:highlight>
              </a:rPr>
              <a:t> vi </a:t>
            </a:r>
            <a:r>
              <a:rPr lang="en-US" dirty="0" err="1">
                <a:highlight>
                  <a:srgbClr val="FFFF00"/>
                </a:highlight>
              </a:rPr>
              <a:t>ikke</a:t>
            </a:r>
            <a:r>
              <a:rPr lang="en-US" dirty="0">
                <a:highlight>
                  <a:srgbClr val="FFFF00"/>
                </a:highlight>
              </a:rPr>
              <a:t> med de </a:t>
            </a:r>
            <a:r>
              <a:rPr lang="en-US" dirty="0" err="1">
                <a:highlight>
                  <a:srgbClr val="FFFF00"/>
                </a:highlight>
              </a:rPr>
              <a:t>andre</a:t>
            </a:r>
            <a:endParaRPr lang="en-US" dirty="0">
              <a:highlight>
                <a:srgbClr val="FFFF00"/>
              </a:highlight>
            </a:endParaRPr>
          </a:p>
          <a:p>
            <a:endParaRPr lang="en-US" dirty="0">
              <a:highlight>
                <a:srgbClr val="FFFF00"/>
              </a:highlight>
            </a:endParaRPr>
          </a:p>
          <a:p>
            <a:r>
              <a:rPr lang="en-US" dirty="0">
                <a:highlight>
                  <a:srgbClr val="FFFF00"/>
                </a:highlight>
              </a:rPr>
              <a:t>+ den </a:t>
            </a:r>
            <a:r>
              <a:rPr lang="en-US" dirty="0" err="1">
                <a:highlight>
                  <a:srgbClr val="FFFF00"/>
                </a:highlight>
              </a:rPr>
              <a:t>kan</a:t>
            </a:r>
            <a:r>
              <a:rPr lang="en-US" dirty="0">
                <a:highlight>
                  <a:srgbClr val="FFFF00"/>
                </a:highlight>
              </a:rPr>
              <a:t> </a:t>
            </a:r>
            <a:r>
              <a:rPr lang="en-US" dirty="0" err="1">
                <a:highlight>
                  <a:srgbClr val="FFFF00"/>
                </a:highlight>
              </a:rPr>
              <a:t>trænes</a:t>
            </a:r>
            <a:r>
              <a:rPr lang="en-US" dirty="0">
                <a:highlight>
                  <a:srgbClr val="FFFF00"/>
                </a:highlight>
              </a:rPr>
              <a:t> med </a:t>
            </a:r>
            <a:r>
              <a:rPr lang="en-US" dirty="0" err="1">
                <a:highlight>
                  <a:srgbClr val="FFFF00"/>
                </a:highlight>
              </a:rPr>
              <a:t>mindre</a:t>
            </a:r>
            <a:endParaRPr lang="en-US" dirty="0">
              <a:highlight>
                <a:srgbClr val="FFFF00"/>
              </a:highlight>
            </a:endParaRPr>
          </a:p>
          <a:p>
            <a:endParaRPr lang="en-US" dirty="0"/>
          </a:p>
        </p:txBody>
      </p:sp>
      <p:sp>
        <p:nvSpPr>
          <p:cNvPr id="4" name="Pladsholder til slidenummer 3"/>
          <p:cNvSpPr>
            <a:spLocks noGrp="1"/>
          </p:cNvSpPr>
          <p:nvPr>
            <p:ph type="sldNum" sz="quarter" idx="5"/>
          </p:nvPr>
        </p:nvSpPr>
        <p:spPr/>
        <p:txBody>
          <a:bodyPr/>
          <a:lstStyle/>
          <a:p>
            <a:fld id="{0769B158-4BF1-554F-A89C-DBE0D77695B7}" type="slidenum">
              <a:rPr lang="en-US" smtClean="0"/>
              <a:t>20</a:t>
            </a:fld>
            <a:endParaRPr lang="en-US"/>
          </a:p>
        </p:txBody>
      </p:sp>
    </p:spTree>
    <p:extLst>
      <p:ext uri="{BB962C8B-B14F-4D97-AF65-F5344CB8AC3E}">
        <p14:creationId xmlns:p14="http://schemas.microsoft.com/office/powerpoint/2010/main" val="13623277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en-US" dirty="0"/>
          </a:p>
        </p:txBody>
      </p:sp>
      <p:sp>
        <p:nvSpPr>
          <p:cNvPr id="4" name="Pladsholder til slidenummer 3"/>
          <p:cNvSpPr>
            <a:spLocks noGrp="1"/>
          </p:cNvSpPr>
          <p:nvPr>
            <p:ph type="sldNum" sz="quarter" idx="5"/>
          </p:nvPr>
        </p:nvSpPr>
        <p:spPr/>
        <p:txBody>
          <a:bodyPr/>
          <a:lstStyle/>
          <a:p>
            <a:fld id="{0769B158-4BF1-554F-A89C-DBE0D77695B7}" type="slidenum">
              <a:rPr lang="en-US" smtClean="0"/>
              <a:t>21</a:t>
            </a:fld>
            <a:endParaRPr lang="en-US"/>
          </a:p>
        </p:txBody>
      </p:sp>
    </p:spTree>
    <p:extLst>
      <p:ext uri="{BB962C8B-B14F-4D97-AF65-F5344CB8AC3E}">
        <p14:creationId xmlns:p14="http://schemas.microsoft.com/office/powerpoint/2010/main" val="10216062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en-US" dirty="0">
                <a:highlight>
                  <a:srgbClr val="FFFF00"/>
                </a:highlight>
              </a:rPr>
              <a:t>epoch</a:t>
            </a:r>
          </a:p>
          <a:p>
            <a:r>
              <a:rPr lang="en-US" dirty="0">
                <a:highlight>
                  <a:srgbClr val="FFFF00"/>
                </a:highlight>
              </a:rPr>
              <a:t>(</a:t>
            </a:r>
            <a:r>
              <a:rPr lang="en-US" dirty="0" err="1">
                <a:highlight>
                  <a:srgbClr val="FFFF00"/>
                </a:highlight>
              </a:rPr>
              <a:t>hyperparams</a:t>
            </a:r>
            <a:r>
              <a:rPr lang="en-US" dirty="0">
                <a:highlight>
                  <a:srgbClr val="FFFF00"/>
                </a:highlight>
              </a:rPr>
              <a:t>)</a:t>
            </a:r>
          </a:p>
          <a:p>
            <a:endParaRPr lang="en-US" dirty="0">
              <a:highlight>
                <a:srgbClr val="FFFF00"/>
              </a:highlight>
            </a:endParaRPr>
          </a:p>
          <a:p>
            <a:endParaRPr lang="en-US" dirty="0"/>
          </a:p>
        </p:txBody>
      </p:sp>
      <p:sp>
        <p:nvSpPr>
          <p:cNvPr id="4" name="Pladsholder til slidenummer 3"/>
          <p:cNvSpPr>
            <a:spLocks noGrp="1"/>
          </p:cNvSpPr>
          <p:nvPr>
            <p:ph type="sldNum" sz="quarter" idx="5"/>
          </p:nvPr>
        </p:nvSpPr>
        <p:spPr/>
        <p:txBody>
          <a:bodyPr/>
          <a:lstStyle/>
          <a:p>
            <a:fld id="{0769B158-4BF1-554F-A89C-DBE0D77695B7}" type="slidenum">
              <a:rPr lang="en-US" smtClean="0"/>
              <a:t>22</a:t>
            </a:fld>
            <a:endParaRPr lang="en-US"/>
          </a:p>
        </p:txBody>
      </p:sp>
    </p:spTree>
    <p:extLst>
      <p:ext uri="{BB962C8B-B14F-4D97-AF65-F5344CB8AC3E}">
        <p14:creationId xmlns:p14="http://schemas.microsoft.com/office/powerpoint/2010/main" val="9808067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en-US" dirty="0"/>
          </a:p>
        </p:txBody>
      </p:sp>
      <p:sp>
        <p:nvSpPr>
          <p:cNvPr id="4" name="Pladsholder til slidenummer 3"/>
          <p:cNvSpPr>
            <a:spLocks noGrp="1"/>
          </p:cNvSpPr>
          <p:nvPr>
            <p:ph type="sldNum" sz="quarter" idx="5"/>
          </p:nvPr>
        </p:nvSpPr>
        <p:spPr/>
        <p:txBody>
          <a:bodyPr/>
          <a:lstStyle/>
          <a:p>
            <a:fld id="{0769B158-4BF1-554F-A89C-DBE0D77695B7}" type="slidenum">
              <a:rPr lang="en-US" smtClean="0"/>
              <a:t>27</a:t>
            </a:fld>
            <a:endParaRPr lang="en-US"/>
          </a:p>
        </p:txBody>
      </p:sp>
    </p:spTree>
    <p:extLst>
      <p:ext uri="{BB962C8B-B14F-4D97-AF65-F5344CB8AC3E}">
        <p14:creationId xmlns:p14="http://schemas.microsoft.com/office/powerpoint/2010/main" val="36619832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en-US" dirty="0"/>
          </a:p>
        </p:txBody>
      </p:sp>
      <p:sp>
        <p:nvSpPr>
          <p:cNvPr id="4" name="Pladsholder til slidenummer 3"/>
          <p:cNvSpPr>
            <a:spLocks noGrp="1"/>
          </p:cNvSpPr>
          <p:nvPr>
            <p:ph type="sldNum" sz="quarter" idx="5"/>
          </p:nvPr>
        </p:nvSpPr>
        <p:spPr/>
        <p:txBody>
          <a:bodyPr/>
          <a:lstStyle/>
          <a:p>
            <a:fld id="{0769B158-4BF1-554F-A89C-DBE0D77695B7}" type="slidenum">
              <a:rPr lang="en-US" smtClean="0"/>
              <a:t>29</a:t>
            </a:fld>
            <a:endParaRPr lang="en-US"/>
          </a:p>
        </p:txBody>
      </p:sp>
    </p:spTree>
    <p:extLst>
      <p:ext uri="{BB962C8B-B14F-4D97-AF65-F5344CB8AC3E}">
        <p14:creationId xmlns:p14="http://schemas.microsoft.com/office/powerpoint/2010/main" val="39069014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en-US" dirty="0"/>
          </a:p>
        </p:txBody>
      </p:sp>
      <p:sp>
        <p:nvSpPr>
          <p:cNvPr id="4" name="Pladsholder til slidenummer 3"/>
          <p:cNvSpPr>
            <a:spLocks noGrp="1"/>
          </p:cNvSpPr>
          <p:nvPr>
            <p:ph type="sldNum" sz="quarter" idx="5"/>
          </p:nvPr>
        </p:nvSpPr>
        <p:spPr/>
        <p:txBody>
          <a:bodyPr/>
          <a:lstStyle/>
          <a:p>
            <a:fld id="{0769B158-4BF1-554F-A89C-DBE0D77695B7}" type="slidenum">
              <a:rPr lang="en-US" smtClean="0"/>
              <a:t>30</a:t>
            </a:fld>
            <a:endParaRPr lang="en-US"/>
          </a:p>
        </p:txBody>
      </p:sp>
    </p:spTree>
    <p:extLst>
      <p:ext uri="{BB962C8B-B14F-4D97-AF65-F5344CB8AC3E}">
        <p14:creationId xmlns:p14="http://schemas.microsoft.com/office/powerpoint/2010/main" val="82605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en-US" dirty="0"/>
          </a:p>
        </p:txBody>
      </p:sp>
      <p:sp>
        <p:nvSpPr>
          <p:cNvPr id="4" name="Pladsholder til slidenummer 3"/>
          <p:cNvSpPr>
            <a:spLocks noGrp="1"/>
          </p:cNvSpPr>
          <p:nvPr>
            <p:ph type="sldNum" sz="quarter" idx="5"/>
          </p:nvPr>
        </p:nvSpPr>
        <p:spPr/>
        <p:txBody>
          <a:bodyPr/>
          <a:lstStyle/>
          <a:p>
            <a:fld id="{0769B158-4BF1-554F-A89C-DBE0D77695B7}" type="slidenum">
              <a:rPr lang="en-US" smtClean="0"/>
              <a:t>1</a:t>
            </a:fld>
            <a:endParaRPr lang="en-US"/>
          </a:p>
        </p:txBody>
      </p:sp>
    </p:spTree>
    <p:extLst>
      <p:ext uri="{BB962C8B-B14F-4D97-AF65-F5344CB8AC3E}">
        <p14:creationId xmlns:p14="http://schemas.microsoft.com/office/powerpoint/2010/main" val="265882237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en-US" dirty="0"/>
          </a:p>
        </p:txBody>
      </p:sp>
      <p:sp>
        <p:nvSpPr>
          <p:cNvPr id="4" name="Pladsholder til slidenummer 3"/>
          <p:cNvSpPr>
            <a:spLocks noGrp="1"/>
          </p:cNvSpPr>
          <p:nvPr>
            <p:ph type="sldNum" sz="quarter" idx="5"/>
          </p:nvPr>
        </p:nvSpPr>
        <p:spPr/>
        <p:txBody>
          <a:bodyPr/>
          <a:lstStyle/>
          <a:p>
            <a:fld id="{0769B158-4BF1-554F-A89C-DBE0D77695B7}" type="slidenum">
              <a:rPr lang="en-US" smtClean="0"/>
              <a:t>36</a:t>
            </a:fld>
            <a:endParaRPr lang="en-US"/>
          </a:p>
        </p:txBody>
      </p:sp>
    </p:spTree>
    <p:extLst>
      <p:ext uri="{BB962C8B-B14F-4D97-AF65-F5344CB8AC3E}">
        <p14:creationId xmlns:p14="http://schemas.microsoft.com/office/powerpoint/2010/main" val="404142100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en-US" dirty="0"/>
          </a:p>
        </p:txBody>
      </p:sp>
      <p:sp>
        <p:nvSpPr>
          <p:cNvPr id="4" name="Pladsholder til slidenummer 3"/>
          <p:cNvSpPr>
            <a:spLocks noGrp="1"/>
          </p:cNvSpPr>
          <p:nvPr>
            <p:ph type="sldNum" sz="quarter" idx="5"/>
          </p:nvPr>
        </p:nvSpPr>
        <p:spPr/>
        <p:txBody>
          <a:bodyPr/>
          <a:lstStyle/>
          <a:p>
            <a:fld id="{0769B158-4BF1-554F-A89C-DBE0D77695B7}" type="slidenum">
              <a:rPr lang="en-US" smtClean="0"/>
              <a:t>39</a:t>
            </a:fld>
            <a:endParaRPr lang="en-US"/>
          </a:p>
        </p:txBody>
      </p:sp>
    </p:spTree>
    <p:extLst>
      <p:ext uri="{BB962C8B-B14F-4D97-AF65-F5344CB8AC3E}">
        <p14:creationId xmlns:p14="http://schemas.microsoft.com/office/powerpoint/2010/main" val="23024685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en-US" dirty="0"/>
          </a:p>
        </p:txBody>
      </p:sp>
      <p:sp>
        <p:nvSpPr>
          <p:cNvPr id="4" name="Pladsholder til slidenummer 3"/>
          <p:cNvSpPr>
            <a:spLocks noGrp="1"/>
          </p:cNvSpPr>
          <p:nvPr>
            <p:ph type="sldNum" sz="quarter" idx="5"/>
          </p:nvPr>
        </p:nvSpPr>
        <p:spPr/>
        <p:txBody>
          <a:bodyPr/>
          <a:lstStyle/>
          <a:p>
            <a:fld id="{0769B158-4BF1-554F-A89C-DBE0D77695B7}" type="slidenum">
              <a:rPr lang="en-US" smtClean="0"/>
              <a:t>2</a:t>
            </a:fld>
            <a:endParaRPr lang="en-US"/>
          </a:p>
        </p:txBody>
      </p:sp>
    </p:spTree>
    <p:extLst>
      <p:ext uri="{BB962C8B-B14F-4D97-AF65-F5344CB8AC3E}">
        <p14:creationId xmlns:p14="http://schemas.microsoft.com/office/powerpoint/2010/main" val="6051909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en-US" dirty="0"/>
          </a:p>
        </p:txBody>
      </p:sp>
      <p:sp>
        <p:nvSpPr>
          <p:cNvPr id="4" name="Pladsholder til slidenummer 3"/>
          <p:cNvSpPr>
            <a:spLocks noGrp="1"/>
          </p:cNvSpPr>
          <p:nvPr>
            <p:ph type="sldNum" sz="quarter" idx="5"/>
          </p:nvPr>
        </p:nvSpPr>
        <p:spPr/>
        <p:txBody>
          <a:bodyPr/>
          <a:lstStyle/>
          <a:p>
            <a:fld id="{0769B158-4BF1-554F-A89C-DBE0D77695B7}" type="slidenum">
              <a:rPr lang="en-US" smtClean="0"/>
              <a:t>6</a:t>
            </a:fld>
            <a:endParaRPr lang="en-US"/>
          </a:p>
        </p:txBody>
      </p:sp>
    </p:spTree>
    <p:extLst>
      <p:ext uri="{BB962C8B-B14F-4D97-AF65-F5344CB8AC3E}">
        <p14:creationId xmlns:p14="http://schemas.microsoft.com/office/powerpoint/2010/main" val="27552899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en-US" dirty="0"/>
          </a:p>
        </p:txBody>
      </p:sp>
      <p:sp>
        <p:nvSpPr>
          <p:cNvPr id="4" name="Pladsholder til slidenummer 3"/>
          <p:cNvSpPr>
            <a:spLocks noGrp="1"/>
          </p:cNvSpPr>
          <p:nvPr>
            <p:ph type="sldNum" sz="quarter" idx="5"/>
          </p:nvPr>
        </p:nvSpPr>
        <p:spPr/>
        <p:txBody>
          <a:bodyPr/>
          <a:lstStyle/>
          <a:p>
            <a:fld id="{0769B158-4BF1-554F-A89C-DBE0D77695B7}" type="slidenum">
              <a:rPr lang="en-US" smtClean="0"/>
              <a:t>7</a:t>
            </a:fld>
            <a:endParaRPr lang="en-US"/>
          </a:p>
        </p:txBody>
      </p:sp>
    </p:spTree>
    <p:extLst>
      <p:ext uri="{BB962C8B-B14F-4D97-AF65-F5344CB8AC3E}">
        <p14:creationId xmlns:p14="http://schemas.microsoft.com/office/powerpoint/2010/main" val="34705133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en-US" dirty="0"/>
          </a:p>
        </p:txBody>
      </p:sp>
      <p:sp>
        <p:nvSpPr>
          <p:cNvPr id="4" name="Pladsholder til slidenummer 3"/>
          <p:cNvSpPr>
            <a:spLocks noGrp="1"/>
          </p:cNvSpPr>
          <p:nvPr>
            <p:ph type="sldNum" sz="quarter" idx="5"/>
          </p:nvPr>
        </p:nvSpPr>
        <p:spPr/>
        <p:txBody>
          <a:bodyPr/>
          <a:lstStyle/>
          <a:p>
            <a:fld id="{0769B158-4BF1-554F-A89C-DBE0D77695B7}" type="slidenum">
              <a:rPr lang="en-US" smtClean="0"/>
              <a:t>8</a:t>
            </a:fld>
            <a:endParaRPr lang="en-US"/>
          </a:p>
        </p:txBody>
      </p:sp>
    </p:spTree>
    <p:extLst>
      <p:ext uri="{BB962C8B-B14F-4D97-AF65-F5344CB8AC3E}">
        <p14:creationId xmlns:p14="http://schemas.microsoft.com/office/powerpoint/2010/main" val="26504297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en-US" dirty="0"/>
          </a:p>
        </p:txBody>
      </p:sp>
      <p:sp>
        <p:nvSpPr>
          <p:cNvPr id="4" name="Pladsholder til slidenummer 3"/>
          <p:cNvSpPr>
            <a:spLocks noGrp="1"/>
          </p:cNvSpPr>
          <p:nvPr>
            <p:ph type="sldNum" sz="quarter" idx="5"/>
          </p:nvPr>
        </p:nvSpPr>
        <p:spPr/>
        <p:txBody>
          <a:bodyPr/>
          <a:lstStyle/>
          <a:p>
            <a:fld id="{0769B158-4BF1-554F-A89C-DBE0D77695B7}" type="slidenum">
              <a:rPr lang="en-US" smtClean="0"/>
              <a:t>10</a:t>
            </a:fld>
            <a:endParaRPr lang="en-US"/>
          </a:p>
        </p:txBody>
      </p:sp>
    </p:spTree>
    <p:extLst>
      <p:ext uri="{BB962C8B-B14F-4D97-AF65-F5344CB8AC3E}">
        <p14:creationId xmlns:p14="http://schemas.microsoft.com/office/powerpoint/2010/main" val="13412769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en-US" dirty="0"/>
          </a:p>
        </p:txBody>
      </p:sp>
      <p:sp>
        <p:nvSpPr>
          <p:cNvPr id="4" name="Pladsholder til slidenummer 3"/>
          <p:cNvSpPr>
            <a:spLocks noGrp="1"/>
          </p:cNvSpPr>
          <p:nvPr>
            <p:ph type="sldNum" sz="quarter" idx="5"/>
          </p:nvPr>
        </p:nvSpPr>
        <p:spPr/>
        <p:txBody>
          <a:bodyPr/>
          <a:lstStyle/>
          <a:p>
            <a:fld id="{0769B158-4BF1-554F-A89C-DBE0D77695B7}" type="slidenum">
              <a:rPr lang="en-US" smtClean="0"/>
              <a:t>12</a:t>
            </a:fld>
            <a:endParaRPr lang="en-US"/>
          </a:p>
        </p:txBody>
      </p:sp>
    </p:spTree>
    <p:extLst>
      <p:ext uri="{BB962C8B-B14F-4D97-AF65-F5344CB8AC3E}">
        <p14:creationId xmlns:p14="http://schemas.microsoft.com/office/powerpoint/2010/main" val="16489202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en-US" dirty="0"/>
          </a:p>
        </p:txBody>
      </p:sp>
      <p:sp>
        <p:nvSpPr>
          <p:cNvPr id="4" name="Pladsholder til slidenummer 3"/>
          <p:cNvSpPr>
            <a:spLocks noGrp="1"/>
          </p:cNvSpPr>
          <p:nvPr>
            <p:ph type="sldNum" sz="quarter" idx="5"/>
          </p:nvPr>
        </p:nvSpPr>
        <p:spPr/>
        <p:txBody>
          <a:bodyPr/>
          <a:lstStyle/>
          <a:p>
            <a:fld id="{0769B158-4BF1-554F-A89C-DBE0D77695B7}" type="slidenum">
              <a:rPr lang="en-US" smtClean="0"/>
              <a:t>13</a:t>
            </a:fld>
            <a:endParaRPr lang="en-US"/>
          </a:p>
        </p:txBody>
      </p:sp>
    </p:spTree>
    <p:extLst>
      <p:ext uri="{BB962C8B-B14F-4D97-AF65-F5344CB8AC3E}">
        <p14:creationId xmlns:p14="http://schemas.microsoft.com/office/powerpoint/2010/main" val="32939154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slid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AB01081-78C3-6384-D87D-1DA4DD5E9C59}"/>
              </a:ext>
            </a:extLst>
          </p:cNvPr>
          <p:cNvSpPr>
            <a:spLocks noGrp="1"/>
          </p:cNvSpPr>
          <p:nvPr>
            <p:ph type="ctrTitle"/>
          </p:nvPr>
        </p:nvSpPr>
        <p:spPr>
          <a:xfrm>
            <a:off x="1524000" y="1122363"/>
            <a:ext cx="9144000" cy="2387600"/>
          </a:xfrm>
        </p:spPr>
        <p:txBody>
          <a:bodyPr anchor="b"/>
          <a:lstStyle>
            <a:lvl1pPr algn="ctr">
              <a:defRPr sz="6000"/>
            </a:lvl1pPr>
          </a:lstStyle>
          <a:p>
            <a:r>
              <a:rPr lang="da-DK"/>
              <a:t>Klik for at redigere titeltypografien i masteren</a:t>
            </a:r>
            <a:endParaRPr lang="en-US"/>
          </a:p>
        </p:txBody>
      </p:sp>
      <p:sp>
        <p:nvSpPr>
          <p:cNvPr id="3" name="Undertitel 2">
            <a:extLst>
              <a:ext uri="{FF2B5EF4-FFF2-40B4-BE49-F238E27FC236}">
                <a16:creationId xmlns:a16="http://schemas.microsoft.com/office/drawing/2014/main" id="{ED6FD8A7-C0C5-F400-35D6-57AC8B91E52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a-DK"/>
              <a:t>Klik for at redigere undertiteltypografien i masteren</a:t>
            </a:r>
            <a:endParaRPr lang="en-US"/>
          </a:p>
        </p:txBody>
      </p:sp>
      <p:sp>
        <p:nvSpPr>
          <p:cNvPr id="4" name="Pladsholder til dato 3">
            <a:extLst>
              <a:ext uri="{FF2B5EF4-FFF2-40B4-BE49-F238E27FC236}">
                <a16:creationId xmlns:a16="http://schemas.microsoft.com/office/drawing/2014/main" id="{60DC744D-949E-2408-8BA0-DD096C1CC6C5}"/>
              </a:ext>
            </a:extLst>
          </p:cNvPr>
          <p:cNvSpPr>
            <a:spLocks noGrp="1"/>
          </p:cNvSpPr>
          <p:nvPr>
            <p:ph type="dt" sz="half" idx="10"/>
          </p:nvPr>
        </p:nvSpPr>
        <p:spPr/>
        <p:txBody>
          <a:bodyPr/>
          <a:lstStyle/>
          <a:p>
            <a:fld id="{1DD7552F-B99D-5A49-A375-C41644E1F1A8}" type="datetime1">
              <a:rPr lang="da-DK" smtClean="0"/>
              <a:t>25.06.2024</a:t>
            </a:fld>
            <a:endParaRPr lang="en-US"/>
          </a:p>
        </p:txBody>
      </p:sp>
      <p:sp>
        <p:nvSpPr>
          <p:cNvPr id="5" name="Pladsholder til sidefod 4">
            <a:extLst>
              <a:ext uri="{FF2B5EF4-FFF2-40B4-BE49-F238E27FC236}">
                <a16:creationId xmlns:a16="http://schemas.microsoft.com/office/drawing/2014/main" id="{6FEC2004-389D-3F93-594A-582A8E2C5462}"/>
              </a:ext>
            </a:extLst>
          </p:cNvPr>
          <p:cNvSpPr>
            <a:spLocks noGrp="1"/>
          </p:cNvSpPr>
          <p:nvPr>
            <p:ph type="ftr" sz="quarter" idx="11"/>
          </p:nvPr>
        </p:nvSpPr>
        <p:spPr/>
        <p:txBody>
          <a:bodyPr/>
          <a:lstStyle/>
          <a:p>
            <a:endParaRPr lang="en-US"/>
          </a:p>
        </p:txBody>
      </p:sp>
      <p:sp>
        <p:nvSpPr>
          <p:cNvPr id="6" name="Pladsholder til slidenummer 5">
            <a:extLst>
              <a:ext uri="{FF2B5EF4-FFF2-40B4-BE49-F238E27FC236}">
                <a16:creationId xmlns:a16="http://schemas.microsoft.com/office/drawing/2014/main" id="{98313C8A-0C14-7559-030C-E4712BB8B6DF}"/>
              </a:ext>
            </a:extLst>
          </p:cNvPr>
          <p:cNvSpPr>
            <a:spLocks noGrp="1"/>
          </p:cNvSpPr>
          <p:nvPr>
            <p:ph type="sldNum" sz="quarter" idx="12"/>
          </p:nvPr>
        </p:nvSpPr>
        <p:spPr/>
        <p:txBody>
          <a:bodyPr/>
          <a:lstStyle/>
          <a:p>
            <a:fld id="{9FDE9482-F1F7-BF42-A835-937E7920A8F3}" type="slidenum">
              <a:rPr lang="en-US" smtClean="0"/>
              <a:t>‹nr.›</a:t>
            </a:fld>
            <a:endParaRPr lang="en-US"/>
          </a:p>
        </p:txBody>
      </p:sp>
    </p:spTree>
    <p:extLst>
      <p:ext uri="{BB962C8B-B14F-4D97-AF65-F5344CB8AC3E}">
        <p14:creationId xmlns:p14="http://schemas.microsoft.com/office/powerpoint/2010/main" val="533323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og lodret teks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FB470C4-76CB-40E6-15DC-194EF66092E3}"/>
              </a:ext>
            </a:extLst>
          </p:cNvPr>
          <p:cNvSpPr>
            <a:spLocks noGrp="1"/>
          </p:cNvSpPr>
          <p:nvPr>
            <p:ph type="title"/>
          </p:nvPr>
        </p:nvSpPr>
        <p:spPr/>
        <p:txBody>
          <a:bodyPr/>
          <a:lstStyle/>
          <a:p>
            <a:r>
              <a:rPr lang="da-DK"/>
              <a:t>Klik for at redigere titeltypografien i masteren</a:t>
            </a:r>
            <a:endParaRPr lang="en-US"/>
          </a:p>
        </p:txBody>
      </p:sp>
      <p:sp>
        <p:nvSpPr>
          <p:cNvPr id="3" name="Pladsholder til lodret titel 2">
            <a:extLst>
              <a:ext uri="{FF2B5EF4-FFF2-40B4-BE49-F238E27FC236}">
                <a16:creationId xmlns:a16="http://schemas.microsoft.com/office/drawing/2014/main" id="{2365CE90-96AC-D955-B6A6-06C37B8C2F7F}"/>
              </a:ext>
            </a:extLst>
          </p:cNvPr>
          <p:cNvSpPr>
            <a:spLocks noGrp="1"/>
          </p:cNvSpPr>
          <p:nvPr>
            <p:ph type="body" orient="vert" idx="1"/>
          </p:nvPr>
        </p:nvSpPr>
        <p:spPr/>
        <p:txBody>
          <a:bodyPr vert="eaVert"/>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endParaRPr lang="en-US"/>
          </a:p>
        </p:txBody>
      </p:sp>
      <p:sp>
        <p:nvSpPr>
          <p:cNvPr id="4" name="Pladsholder til dato 3">
            <a:extLst>
              <a:ext uri="{FF2B5EF4-FFF2-40B4-BE49-F238E27FC236}">
                <a16:creationId xmlns:a16="http://schemas.microsoft.com/office/drawing/2014/main" id="{55078585-3B80-5638-D855-C32A29C83E1F}"/>
              </a:ext>
            </a:extLst>
          </p:cNvPr>
          <p:cNvSpPr>
            <a:spLocks noGrp="1"/>
          </p:cNvSpPr>
          <p:nvPr>
            <p:ph type="dt" sz="half" idx="10"/>
          </p:nvPr>
        </p:nvSpPr>
        <p:spPr/>
        <p:txBody>
          <a:bodyPr/>
          <a:lstStyle/>
          <a:p>
            <a:fld id="{665FDF08-D611-4346-8355-7A1465FE80CB}" type="datetime1">
              <a:rPr lang="da-DK" smtClean="0"/>
              <a:t>25.06.2024</a:t>
            </a:fld>
            <a:endParaRPr lang="en-US"/>
          </a:p>
        </p:txBody>
      </p:sp>
      <p:sp>
        <p:nvSpPr>
          <p:cNvPr id="5" name="Pladsholder til sidefod 4">
            <a:extLst>
              <a:ext uri="{FF2B5EF4-FFF2-40B4-BE49-F238E27FC236}">
                <a16:creationId xmlns:a16="http://schemas.microsoft.com/office/drawing/2014/main" id="{02D605BB-D182-9040-B083-4C447F565CC4}"/>
              </a:ext>
            </a:extLst>
          </p:cNvPr>
          <p:cNvSpPr>
            <a:spLocks noGrp="1"/>
          </p:cNvSpPr>
          <p:nvPr>
            <p:ph type="ftr" sz="quarter" idx="11"/>
          </p:nvPr>
        </p:nvSpPr>
        <p:spPr/>
        <p:txBody>
          <a:bodyPr/>
          <a:lstStyle/>
          <a:p>
            <a:endParaRPr lang="en-US"/>
          </a:p>
        </p:txBody>
      </p:sp>
      <p:sp>
        <p:nvSpPr>
          <p:cNvPr id="6" name="Pladsholder til slidenummer 5">
            <a:extLst>
              <a:ext uri="{FF2B5EF4-FFF2-40B4-BE49-F238E27FC236}">
                <a16:creationId xmlns:a16="http://schemas.microsoft.com/office/drawing/2014/main" id="{DCE3D583-536F-2A73-9736-B43AC4D97551}"/>
              </a:ext>
            </a:extLst>
          </p:cNvPr>
          <p:cNvSpPr>
            <a:spLocks noGrp="1"/>
          </p:cNvSpPr>
          <p:nvPr>
            <p:ph type="sldNum" sz="quarter" idx="12"/>
          </p:nvPr>
        </p:nvSpPr>
        <p:spPr/>
        <p:txBody>
          <a:bodyPr/>
          <a:lstStyle/>
          <a:p>
            <a:fld id="{9FDE9482-F1F7-BF42-A835-937E7920A8F3}" type="slidenum">
              <a:rPr lang="en-US" smtClean="0"/>
              <a:t>‹nr.›</a:t>
            </a:fld>
            <a:endParaRPr lang="en-US"/>
          </a:p>
        </p:txBody>
      </p:sp>
    </p:spTree>
    <p:extLst>
      <p:ext uri="{BB962C8B-B14F-4D97-AF65-F5344CB8AC3E}">
        <p14:creationId xmlns:p14="http://schemas.microsoft.com/office/powerpoint/2010/main" val="23713764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Lodret titel og tekst">
    <p:spTree>
      <p:nvGrpSpPr>
        <p:cNvPr id="1" name=""/>
        <p:cNvGrpSpPr/>
        <p:nvPr/>
      </p:nvGrpSpPr>
      <p:grpSpPr>
        <a:xfrm>
          <a:off x="0" y="0"/>
          <a:ext cx="0" cy="0"/>
          <a:chOff x="0" y="0"/>
          <a:chExt cx="0" cy="0"/>
        </a:xfrm>
      </p:grpSpPr>
      <p:sp>
        <p:nvSpPr>
          <p:cNvPr id="2" name="Lodret titel 1">
            <a:extLst>
              <a:ext uri="{FF2B5EF4-FFF2-40B4-BE49-F238E27FC236}">
                <a16:creationId xmlns:a16="http://schemas.microsoft.com/office/drawing/2014/main" id="{75DAE14F-7FFC-907B-F38E-8354C8818A2F}"/>
              </a:ext>
            </a:extLst>
          </p:cNvPr>
          <p:cNvSpPr>
            <a:spLocks noGrp="1"/>
          </p:cNvSpPr>
          <p:nvPr>
            <p:ph type="title" orient="vert"/>
          </p:nvPr>
        </p:nvSpPr>
        <p:spPr>
          <a:xfrm>
            <a:off x="8724900" y="365125"/>
            <a:ext cx="2628900" cy="5811838"/>
          </a:xfrm>
        </p:spPr>
        <p:txBody>
          <a:bodyPr vert="eaVert"/>
          <a:lstStyle/>
          <a:p>
            <a:r>
              <a:rPr lang="da-DK"/>
              <a:t>Klik for at redigere titeltypografien i masteren</a:t>
            </a:r>
            <a:endParaRPr lang="en-US"/>
          </a:p>
        </p:txBody>
      </p:sp>
      <p:sp>
        <p:nvSpPr>
          <p:cNvPr id="3" name="Pladsholder til lodret titel 2">
            <a:extLst>
              <a:ext uri="{FF2B5EF4-FFF2-40B4-BE49-F238E27FC236}">
                <a16:creationId xmlns:a16="http://schemas.microsoft.com/office/drawing/2014/main" id="{65029E12-E8B9-FEBD-30DB-4D76D537FBDB}"/>
              </a:ext>
            </a:extLst>
          </p:cNvPr>
          <p:cNvSpPr>
            <a:spLocks noGrp="1"/>
          </p:cNvSpPr>
          <p:nvPr>
            <p:ph type="body" orient="vert" idx="1"/>
          </p:nvPr>
        </p:nvSpPr>
        <p:spPr>
          <a:xfrm>
            <a:off x="838200" y="365125"/>
            <a:ext cx="7734300" cy="5811838"/>
          </a:xfrm>
        </p:spPr>
        <p:txBody>
          <a:bodyPr vert="eaVert"/>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endParaRPr lang="en-US"/>
          </a:p>
        </p:txBody>
      </p:sp>
      <p:sp>
        <p:nvSpPr>
          <p:cNvPr id="4" name="Pladsholder til dato 3">
            <a:extLst>
              <a:ext uri="{FF2B5EF4-FFF2-40B4-BE49-F238E27FC236}">
                <a16:creationId xmlns:a16="http://schemas.microsoft.com/office/drawing/2014/main" id="{9835F7C8-B4D8-AFB7-ADAF-4CC07185F104}"/>
              </a:ext>
            </a:extLst>
          </p:cNvPr>
          <p:cNvSpPr>
            <a:spLocks noGrp="1"/>
          </p:cNvSpPr>
          <p:nvPr>
            <p:ph type="dt" sz="half" idx="10"/>
          </p:nvPr>
        </p:nvSpPr>
        <p:spPr/>
        <p:txBody>
          <a:bodyPr/>
          <a:lstStyle/>
          <a:p>
            <a:fld id="{AD0977F8-EF3E-CF42-8625-C03222984F35}" type="datetime1">
              <a:rPr lang="da-DK" smtClean="0"/>
              <a:t>25.06.2024</a:t>
            </a:fld>
            <a:endParaRPr lang="en-US"/>
          </a:p>
        </p:txBody>
      </p:sp>
      <p:sp>
        <p:nvSpPr>
          <p:cNvPr id="5" name="Pladsholder til sidefod 4">
            <a:extLst>
              <a:ext uri="{FF2B5EF4-FFF2-40B4-BE49-F238E27FC236}">
                <a16:creationId xmlns:a16="http://schemas.microsoft.com/office/drawing/2014/main" id="{526455EA-1E96-BE87-9372-74F75D2B23A9}"/>
              </a:ext>
            </a:extLst>
          </p:cNvPr>
          <p:cNvSpPr>
            <a:spLocks noGrp="1"/>
          </p:cNvSpPr>
          <p:nvPr>
            <p:ph type="ftr" sz="quarter" idx="11"/>
          </p:nvPr>
        </p:nvSpPr>
        <p:spPr/>
        <p:txBody>
          <a:bodyPr/>
          <a:lstStyle/>
          <a:p>
            <a:endParaRPr lang="en-US"/>
          </a:p>
        </p:txBody>
      </p:sp>
      <p:sp>
        <p:nvSpPr>
          <p:cNvPr id="6" name="Pladsholder til slidenummer 5">
            <a:extLst>
              <a:ext uri="{FF2B5EF4-FFF2-40B4-BE49-F238E27FC236}">
                <a16:creationId xmlns:a16="http://schemas.microsoft.com/office/drawing/2014/main" id="{792776B7-9176-259C-E229-EC39A111C711}"/>
              </a:ext>
            </a:extLst>
          </p:cNvPr>
          <p:cNvSpPr>
            <a:spLocks noGrp="1"/>
          </p:cNvSpPr>
          <p:nvPr>
            <p:ph type="sldNum" sz="quarter" idx="12"/>
          </p:nvPr>
        </p:nvSpPr>
        <p:spPr/>
        <p:txBody>
          <a:bodyPr/>
          <a:lstStyle/>
          <a:p>
            <a:fld id="{9FDE9482-F1F7-BF42-A835-937E7920A8F3}" type="slidenum">
              <a:rPr lang="en-US" smtClean="0"/>
              <a:t>‹nr.›</a:t>
            </a:fld>
            <a:endParaRPr lang="en-US"/>
          </a:p>
        </p:txBody>
      </p:sp>
    </p:spTree>
    <p:extLst>
      <p:ext uri="{BB962C8B-B14F-4D97-AF65-F5344CB8AC3E}">
        <p14:creationId xmlns:p14="http://schemas.microsoft.com/office/powerpoint/2010/main" val="2388792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og indholdsobjek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0C3E534-7177-BF2C-1D9C-627B69916B3B}"/>
              </a:ext>
            </a:extLst>
          </p:cNvPr>
          <p:cNvSpPr>
            <a:spLocks noGrp="1"/>
          </p:cNvSpPr>
          <p:nvPr>
            <p:ph type="title"/>
          </p:nvPr>
        </p:nvSpPr>
        <p:spPr/>
        <p:txBody>
          <a:bodyPr/>
          <a:lstStyle/>
          <a:p>
            <a:r>
              <a:rPr lang="da-DK"/>
              <a:t>Klik for at redigere titeltypografien i masteren</a:t>
            </a:r>
            <a:endParaRPr lang="en-US"/>
          </a:p>
        </p:txBody>
      </p:sp>
      <p:sp>
        <p:nvSpPr>
          <p:cNvPr id="3" name="Pladsholder til indhold 2">
            <a:extLst>
              <a:ext uri="{FF2B5EF4-FFF2-40B4-BE49-F238E27FC236}">
                <a16:creationId xmlns:a16="http://schemas.microsoft.com/office/drawing/2014/main" id="{67E4318E-ECBD-EB3F-4143-413CC267B890}"/>
              </a:ext>
            </a:extLst>
          </p:cNvPr>
          <p:cNvSpPr>
            <a:spLocks noGrp="1"/>
          </p:cNvSpPr>
          <p:nvPr>
            <p:ph idx="1"/>
          </p:nvPr>
        </p:nvSpPr>
        <p:spPr/>
        <p:txBody>
          <a:bodyPr/>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endParaRPr lang="en-US"/>
          </a:p>
        </p:txBody>
      </p:sp>
      <p:sp>
        <p:nvSpPr>
          <p:cNvPr id="4" name="Pladsholder til dato 3">
            <a:extLst>
              <a:ext uri="{FF2B5EF4-FFF2-40B4-BE49-F238E27FC236}">
                <a16:creationId xmlns:a16="http://schemas.microsoft.com/office/drawing/2014/main" id="{DF864FD8-D154-901D-3671-423210D7924E}"/>
              </a:ext>
            </a:extLst>
          </p:cNvPr>
          <p:cNvSpPr>
            <a:spLocks noGrp="1"/>
          </p:cNvSpPr>
          <p:nvPr>
            <p:ph type="dt" sz="half" idx="10"/>
          </p:nvPr>
        </p:nvSpPr>
        <p:spPr/>
        <p:txBody>
          <a:bodyPr/>
          <a:lstStyle/>
          <a:p>
            <a:fld id="{1FDAC506-8989-304A-A173-C2C6A5BE4D69}" type="datetime1">
              <a:rPr lang="da-DK" smtClean="0"/>
              <a:t>25.06.2024</a:t>
            </a:fld>
            <a:endParaRPr lang="en-US"/>
          </a:p>
        </p:txBody>
      </p:sp>
      <p:sp>
        <p:nvSpPr>
          <p:cNvPr id="5" name="Pladsholder til sidefod 4">
            <a:extLst>
              <a:ext uri="{FF2B5EF4-FFF2-40B4-BE49-F238E27FC236}">
                <a16:creationId xmlns:a16="http://schemas.microsoft.com/office/drawing/2014/main" id="{752368AA-8CDB-223C-1E43-1B17D49AC2D1}"/>
              </a:ext>
            </a:extLst>
          </p:cNvPr>
          <p:cNvSpPr>
            <a:spLocks noGrp="1"/>
          </p:cNvSpPr>
          <p:nvPr>
            <p:ph type="ftr" sz="quarter" idx="11"/>
          </p:nvPr>
        </p:nvSpPr>
        <p:spPr/>
        <p:txBody>
          <a:bodyPr/>
          <a:lstStyle/>
          <a:p>
            <a:endParaRPr lang="en-US"/>
          </a:p>
        </p:txBody>
      </p:sp>
      <p:sp>
        <p:nvSpPr>
          <p:cNvPr id="6" name="Pladsholder til slidenummer 5">
            <a:extLst>
              <a:ext uri="{FF2B5EF4-FFF2-40B4-BE49-F238E27FC236}">
                <a16:creationId xmlns:a16="http://schemas.microsoft.com/office/drawing/2014/main" id="{9D2C9D81-48EB-ACB2-CE1C-274D0C778F33}"/>
              </a:ext>
            </a:extLst>
          </p:cNvPr>
          <p:cNvSpPr>
            <a:spLocks noGrp="1"/>
          </p:cNvSpPr>
          <p:nvPr>
            <p:ph type="sldNum" sz="quarter" idx="12"/>
          </p:nvPr>
        </p:nvSpPr>
        <p:spPr/>
        <p:txBody>
          <a:bodyPr/>
          <a:lstStyle/>
          <a:p>
            <a:fld id="{9FDE9482-F1F7-BF42-A835-937E7920A8F3}" type="slidenum">
              <a:rPr lang="en-US" smtClean="0"/>
              <a:t>‹nr.›</a:t>
            </a:fld>
            <a:endParaRPr lang="en-US"/>
          </a:p>
        </p:txBody>
      </p:sp>
    </p:spTree>
    <p:extLst>
      <p:ext uri="{BB962C8B-B14F-4D97-AF65-F5344CB8AC3E}">
        <p14:creationId xmlns:p14="http://schemas.microsoft.com/office/powerpoint/2010/main" val="18819591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fsnitsoversk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D65F273-124D-06E7-C705-E90714139254}"/>
              </a:ext>
            </a:extLst>
          </p:cNvPr>
          <p:cNvSpPr>
            <a:spLocks noGrp="1"/>
          </p:cNvSpPr>
          <p:nvPr>
            <p:ph type="title"/>
          </p:nvPr>
        </p:nvSpPr>
        <p:spPr>
          <a:xfrm>
            <a:off x="831850" y="1709738"/>
            <a:ext cx="10515600" cy="2852737"/>
          </a:xfrm>
        </p:spPr>
        <p:txBody>
          <a:bodyPr anchor="b"/>
          <a:lstStyle>
            <a:lvl1pPr>
              <a:defRPr sz="6000"/>
            </a:lvl1pPr>
          </a:lstStyle>
          <a:p>
            <a:r>
              <a:rPr lang="da-DK"/>
              <a:t>Klik for at redigere titeltypografien i masteren</a:t>
            </a:r>
            <a:endParaRPr lang="en-US"/>
          </a:p>
        </p:txBody>
      </p:sp>
      <p:sp>
        <p:nvSpPr>
          <p:cNvPr id="3" name="Pladsholder til tekst 2">
            <a:extLst>
              <a:ext uri="{FF2B5EF4-FFF2-40B4-BE49-F238E27FC236}">
                <a16:creationId xmlns:a16="http://schemas.microsoft.com/office/drawing/2014/main" id="{52AEC31C-E6D3-FDAB-7F10-D1C9A043A003}"/>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da-DK"/>
              <a:t>Klik for at redigere teksttypografierne i masteren</a:t>
            </a:r>
          </a:p>
        </p:txBody>
      </p:sp>
      <p:sp>
        <p:nvSpPr>
          <p:cNvPr id="4" name="Pladsholder til dato 3">
            <a:extLst>
              <a:ext uri="{FF2B5EF4-FFF2-40B4-BE49-F238E27FC236}">
                <a16:creationId xmlns:a16="http://schemas.microsoft.com/office/drawing/2014/main" id="{E0596ED2-9B72-4C2F-8AED-89E1C3E26BC0}"/>
              </a:ext>
            </a:extLst>
          </p:cNvPr>
          <p:cNvSpPr>
            <a:spLocks noGrp="1"/>
          </p:cNvSpPr>
          <p:nvPr>
            <p:ph type="dt" sz="half" idx="10"/>
          </p:nvPr>
        </p:nvSpPr>
        <p:spPr/>
        <p:txBody>
          <a:bodyPr/>
          <a:lstStyle/>
          <a:p>
            <a:fld id="{535ABEC0-D76F-5C49-AABE-4405332BC20F}" type="datetime1">
              <a:rPr lang="da-DK" smtClean="0"/>
              <a:t>25.06.2024</a:t>
            </a:fld>
            <a:endParaRPr lang="en-US"/>
          </a:p>
        </p:txBody>
      </p:sp>
      <p:sp>
        <p:nvSpPr>
          <p:cNvPr id="5" name="Pladsholder til sidefod 4">
            <a:extLst>
              <a:ext uri="{FF2B5EF4-FFF2-40B4-BE49-F238E27FC236}">
                <a16:creationId xmlns:a16="http://schemas.microsoft.com/office/drawing/2014/main" id="{536B17AF-91F1-C541-4D3B-E798DB972A69}"/>
              </a:ext>
            </a:extLst>
          </p:cNvPr>
          <p:cNvSpPr>
            <a:spLocks noGrp="1"/>
          </p:cNvSpPr>
          <p:nvPr>
            <p:ph type="ftr" sz="quarter" idx="11"/>
          </p:nvPr>
        </p:nvSpPr>
        <p:spPr/>
        <p:txBody>
          <a:bodyPr/>
          <a:lstStyle/>
          <a:p>
            <a:endParaRPr lang="en-US"/>
          </a:p>
        </p:txBody>
      </p:sp>
      <p:sp>
        <p:nvSpPr>
          <p:cNvPr id="6" name="Pladsholder til slidenummer 5">
            <a:extLst>
              <a:ext uri="{FF2B5EF4-FFF2-40B4-BE49-F238E27FC236}">
                <a16:creationId xmlns:a16="http://schemas.microsoft.com/office/drawing/2014/main" id="{6CE99496-4A95-1D40-F105-79BA85577926}"/>
              </a:ext>
            </a:extLst>
          </p:cNvPr>
          <p:cNvSpPr>
            <a:spLocks noGrp="1"/>
          </p:cNvSpPr>
          <p:nvPr>
            <p:ph type="sldNum" sz="quarter" idx="12"/>
          </p:nvPr>
        </p:nvSpPr>
        <p:spPr/>
        <p:txBody>
          <a:bodyPr/>
          <a:lstStyle/>
          <a:p>
            <a:fld id="{9FDE9482-F1F7-BF42-A835-937E7920A8F3}" type="slidenum">
              <a:rPr lang="en-US" smtClean="0"/>
              <a:t>‹nr.›</a:t>
            </a:fld>
            <a:endParaRPr lang="en-US"/>
          </a:p>
        </p:txBody>
      </p:sp>
    </p:spTree>
    <p:extLst>
      <p:ext uri="{BB962C8B-B14F-4D97-AF65-F5344CB8AC3E}">
        <p14:creationId xmlns:p14="http://schemas.microsoft.com/office/powerpoint/2010/main" val="30861228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o indholdsobjekter">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B111887-328A-D219-2280-514453DB44CB}"/>
              </a:ext>
            </a:extLst>
          </p:cNvPr>
          <p:cNvSpPr>
            <a:spLocks noGrp="1"/>
          </p:cNvSpPr>
          <p:nvPr>
            <p:ph type="title"/>
          </p:nvPr>
        </p:nvSpPr>
        <p:spPr/>
        <p:txBody>
          <a:bodyPr/>
          <a:lstStyle/>
          <a:p>
            <a:r>
              <a:rPr lang="da-DK"/>
              <a:t>Klik for at redigere titeltypografien i masteren</a:t>
            </a:r>
            <a:endParaRPr lang="en-US"/>
          </a:p>
        </p:txBody>
      </p:sp>
      <p:sp>
        <p:nvSpPr>
          <p:cNvPr id="3" name="Pladsholder til indhold 2">
            <a:extLst>
              <a:ext uri="{FF2B5EF4-FFF2-40B4-BE49-F238E27FC236}">
                <a16:creationId xmlns:a16="http://schemas.microsoft.com/office/drawing/2014/main" id="{CF71CD91-F3D0-118B-FBDE-42EA369D2148}"/>
              </a:ext>
            </a:extLst>
          </p:cNvPr>
          <p:cNvSpPr>
            <a:spLocks noGrp="1"/>
          </p:cNvSpPr>
          <p:nvPr>
            <p:ph sz="half" idx="1"/>
          </p:nvPr>
        </p:nvSpPr>
        <p:spPr>
          <a:xfrm>
            <a:off x="838200" y="1825625"/>
            <a:ext cx="5181600" cy="4351338"/>
          </a:xfrm>
        </p:spPr>
        <p:txBody>
          <a:bodyPr/>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endParaRPr lang="en-US"/>
          </a:p>
        </p:txBody>
      </p:sp>
      <p:sp>
        <p:nvSpPr>
          <p:cNvPr id="4" name="Pladsholder til indhold 3">
            <a:extLst>
              <a:ext uri="{FF2B5EF4-FFF2-40B4-BE49-F238E27FC236}">
                <a16:creationId xmlns:a16="http://schemas.microsoft.com/office/drawing/2014/main" id="{843C03FB-7D7C-08BF-33AD-BE33264A52B2}"/>
              </a:ext>
            </a:extLst>
          </p:cNvPr>
          <p:cNvSpPr>
            <a:spLocks noGrp="1"/>
          </p:cNvSpPr>
          <p:nvPr>
            <p:ph sz="half" idx="2"/>
          </p:nvPr>
        </p:nvSpPr>
        <p:spPr>
          <a:xfrm>
            <a:off x="6172200" y="1825625"/>
            <a:ext cx="5181600" cy="4351338"/>
          </a:xfrm>
        </p:spPr>
        <p:txBody>
          <a:bodyPr/>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endParaRPr lang="en-US"/>
          </a:p>
        </p:txBody>
      </p:sp>
      <p:sp>
        <p:nvSpPr>
          <p:cNvPr id="5" name="Pladsholder til dato 4">
            <a:extLst>
              <a:ext uri="{FF2B5EF4-FFF2-40B4-BE49-F238E27FC236}">
                <a16:creationId xmlns:a16="http://schemas.microsoft.com/office/drawing/2014/main" id="{EFA7AD7D-89DD-BDA2-5C79-32A9B479E149}"/>
              </a:ext>
            </a:extLst>
          </p:cNvPr>
          <p:cNvSpPr>
            <a:spLocks noGrp="1"/>
          </p:cNvSpPr>
          <p:nvPr>
            <p:ph type="dt" sz="half" idx="10"/>
          </p:nvPr>
        </p:nvSpPr>
        <p:spPr/>
        <p:txBody>
          <a:bodyPr/>
          <a:lstStyle/>
          <a:p>
            <a:fld id="{613E21C6-D3E6-964B-AA3C-5E2838866605}" type="datetime1">
              <a:rPr lang="da-DK" smtClean="0"/>
              <a:t>25.06.2024</a:t>
            </a:fld>
            <a:endParaRPr lang="en-US"/>
          </a:p>
        </p:txBody>
      </p:sp>
      <p:sp>
        <p:nvSpPr>
          <p:cNvPr id="6" name="Pladsholder til sidefod 5">
            <a:extLst>
              <a:ext uri="{FF2B5EF4-FFF2-40B4-BE49-F238E27FC236}">
                <a16:creationId xmlns:a16="http://schemas.microsoft.com/office/drawing/2014/main" id="{E05D69A3-5503-AE22-2214-F4CCF16D0CDA}"/>
              </a:ext>
            </a:extLst>
          </p:cNvPr>
          <p:cNvSpPr>
            <a:spLocks noGrp="1"/>
          </p:cNvSpPr>
          <p:nvPr>
            <p:ph type="ftr" sz="quarter" idx="11"/>
          </p:nvPr>
        </p:nvSpPr>
        <p:spPr/>
        <p:txBody>
          <a:bodyPr/>
          <a:lstStyle/>
          <a:p>
            <a:endParaRPr lang="en-US"/>
          </a:p>
        </p:txBody>
      </p:sp>
      <p:sp>
        <p:nvSpPr>
          <p:cNvPr id="7" name="Pladsholder til slidenummer 6">
            <a:extLst>
              <a:ext uri="{FF2B5EF4-FFF2-40B4-BE49-F238E27FC236}">
                <a16:creationId xmlns:a16="http://schemas.microsoft.com/office/drawing/2014/main" id="{17A0FF9D-3616-A604-1CCC-E81A44F3288B}"/>
              </a:ext>
            </a:extLst>
          </p:cNvPr>
          <p:cNvSpPr>
            <a:spLocks noGrp="1"/>
          </p:cNvSpPr>
          <p:nvPr>
            <p:ph type="sldNum" sz="quarter" idx="12"/>
          </p:nvPr>
        </p:nvSpPr>
        <p:spPr/>
        <p:txBody>
          <a:bodyPr/>
          <a:lstStyle/>
          <a:p>
            <a:fld id="{9FDE9482-F1F7-BF42-A835-937E7920A8F3}" type="slidenum">
              <a:rPr lang="en-US" smtClean="0"/>
              <a:t>‹nr.›</a:t>
            </a:fld>
            <a:endParaRPr lang="en-US"/>
          </a:p>
        </p:txBody>
      </p:sp>
    </p:spTree>
    <p:extLst>
      <p:ext uri="{BB962C8B-B14F-4D97-AF65-F5344CB8AC3E}">
        <p14:creationId xmlns:p14="http://schemas.microsoft.com/office/powerpoint/2010/main" val="41952842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Sammenlignin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945541E-9FB4-B5FC-B0F2-20AE458F3D60}"/>
              </a:ext>
            </a:extLst>
          </p:cNvPr>
          <p:cNvSpPr>
            <a:spLocks noGrp="1"/>
          </p:cNvSpPr>
          <p:nvPr>
            <p:ph type="title"/>
          </p:nvPr>
        </p:nvSpPr>
        <p:spPr>
          <a:xfrm>
            <a:off x="839788" y="365125"/>
            <a:ext cx="10515600" cy="1325563"/>
          </a:xfrm>
        </p:spPr>
        <p:txBody>
          <a:bodyPr/>
          <a:lstStyle/>
          <a:p>
            <a:r>
              <a:rPr lang="da-DK"/>
              <a:t>Klik for at redigere titeltypografien i masteren</a:t>
            </a:r>
            <a:endParaRPr lang="en-US"/>
          </a:p>
        </p:txBody>
      </p:sp>
      <p:sp>
        <p:nvSpPr>
          <p:cNvPr id="3" name="Pladsholder til tekst 2">
            <a:extLst>
              <a:ext uri="{FF2B5EF4-FFF2-40B4-BE49-F238E27FC236}">
                <a16:creationId xmlns:a16="http://schemas.microsoft.com/office/drawing/2014/main" id="{DCBF8C03-F2E0-942B-DF47-00584F5996A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a-DK"/>
              <a:t>Klik for at redigere teksttypografierne i masteren</a:t>
            </a:r>
          </a:p>
        </p:txBody>
      </p:sp>
      <p:sp>
        <p:nvSpPr>
          <p:cNvPr id="4" name="Pladsholder til indhold 3">
            <a:extLst>
              <a:ext uri="{FF2B5EF4-FFF2-40B4-BE49-F238E27FC236}">
                <a16:creationId xmlns:a16="http://schemas.microsoft.com/office/drawing/2014/main" id="{7EAC1DD0-C945-87CD-7304-ACF18EE92B04}"/>
              </a:ext>
            </a:extLst>
          </p:cNvPr>
          <p:cNvSpPr>
            <a:spLocks noGrp="1"/>
          </p:cNvSpPr>
          <p:nvPr>
            <p:ph sz="half" idx="2"/>
          </p:nvPr>
        </p:nvSpPr>
        <p:spPr>
          <a:xfrm>
            <a:off x="839788" y="2505075"/>
            <a:ext cx="5157787" cy="3684588"/>
          </a:xfrm>
        </p:spPr>
        <p:txBody>
          <a:bodyPr/>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endParaRPr lang="en-US"/>
          </a:p>
        </p:txBody>
      </p:sp>
      <p:sp>
        <p:nvSpPr>
          <p:cNvPr id="5" name="Pladsholder til tekst 4">
            <a:extLst>
              <a:ext uri="{FF2B5EF4-FFF2-40B4-BE49-F238E27FC236}">
                <a16:creationId xmlns:a16="http://schemas.microsoft.com/office/drawing/2014/main" id="{3E9F545D-9307-9AE0-1501-FB75A48D2D3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a-DK"/>
              <a:t>Klik for at redigere teksttypografierne i masteren</a:t>
            </a:r>
          </a:p>
        </p:txBody>
      </p:sp>
      <p:sp>
        <p:nvSpPr>
          <p:cNvPr id="6" name="Pladsholder til indhold 5">
            <a:extLst>
              <a:ext uri="{FF2B5EF4-FFF2-40B4-BE49-F238E27FC236}">
                <a16:creationId xmlns:a16="http://schemas.microsoft.com/office/drawing/2014/main" id="{8F541A8C-0497-9E62-BFA9-144A2F7CD493}"/>
              </a:ext>
            </a:extLst>
          </p:cNvPr>
          <p:cNvSpPr>
            <a:spLocks noGrp="1"/>
          </p:cNvSpPr>
          <p:nvPr>
            <p:ph sz="quarter" idx="4"/>
          </p:nvPr>
        </p:nvSpPr>
        <p:spPr>
          <a:xfrm>
            <a:off x="6172200" y="2505075"/>
            <a:ext cx="5183188" cy="3684588"/>
          </a:xfrm>
        </p:spPr>
        <p:txBody>
          <a:bodyPr/>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endParaRPr lang="en-US"/>
          </a:p>
        </p:txBody>
      </p:sp>
      <p:sp>
        <p:nvSpPr>
          <p:cNvPr id="7" name="Pladsholder til dato 6">
            <a:extLst>
              <a:ext uri="{FF2B5EF4-FFF2-40B4-BE49-F238E27FC236}">
                <a16:creationId xmlns:a16="http://schemas.microsoft.com/office/drawing/2014/main" id="{1E0E4386-3C0D-6B70-F0AC-A6EC6F4584F4}"/>
              </a:ext>
            </a:extLst>
          </p:cNvPr>
          <p:cNvSpPr>
            <a:spLocks noGrp="1"/>
          </p:cNvSpPr>
          <p:nvPr>
            <p:ph type="dt" sz="half" idx="10"/>
          </p:nvPr>
        </p:nvSpPr>
        <p:spPr/>
        <p:txBody>
          <a:bodyPr/>
          <a:lstStyle/>
          <a:p>
            <a:fld id="{9268490D-7A36-CC49-A393-8124F388AAC4}" type="datetime1">
              <a:rPr lang="da-DK" smtClean="0"/>
              <a:t>25.06.2024</a:t>
            </a:fld>
            <a:endParaRPr lang="en-US"/>
          </a:p>
        </p:txBody>
      </p:sp>
      <p:sp>
        <p:nvSpPr>
          <p:cNvPr id="8" name="Pladsholder til sidefod 7">
            <a:extLst>
              <a:ext uri="{FF2B5EF4-FFF2-40B4-BE49-F238E27FC236}">
                <a16:creationId xmlns:a16="http://schemas.microsoft.com/office/drawing/2014/main" id="{ACEC94AE-BCBD-4870-2689-B52D07AE9EC1}"/>
              </a:ext>
            </a:extLst>
          </p:cNvPr>
          <p:cNvSpPr>
            <a:spLocks noGrp="1"/>
          </p:cNvSpPr>
          <p:nvPr>
            <p:ph type="ftr" sz="quarter" idx="11"/>
          </p:nvPr>
        </p:nvSpPr>
        <p:spPr/>
        <p:txBody>
          <a:bodyPr/>
          <a:lstStyle/>
          <a:p>
            <a:endParaRPr lang="en-US"/>
          </a:p>
        </p:txBody>
      </p:sp>
      <p:sp>
        <p:nvSpPr>
          <p:cNvPr id="9" name="Pladsholder til slidenummer 8">
            <a:extLst>
              <a:ext uri="{FF2B5EF4-FFF2-40B4-BE49-F238E27FC236}">
                <a16:creationId xmlns:a16="http://schemas.microsoft.com/office/drawing/2014/main" id="{488C4FFE-E419-355D-70CE-0B39162E5214}"/>
              </a:ext>
            </a:extLst>
          </p:cNvPr>
          <p:cNvSpPr>
            <a:spLocks noGrp="1"/>
          </p:cNvSpPr>
          <p:nvPr>
            <p:ph type="sldNum" sz="quarter" idx="12"/>
          </p:nvPr>
        </p:nvSpPr>
        <p:spPr/>
        <p:txBody>
          <a:bodyPr/>
          <a:lstStyle/>
          <a:p>
            <a:fld id="{9FDE9482-F1F7-BF42-A835-937E7920A8F3}" type="slidenum">
              <a:rPr lang="en-US" smtClean="0"/>
              <a:t>‹nr.›</a:t>
            </a:fld>
            <a:endParaRPr lang="en-US"/>
          </a:p>
        </p:txBody>
      </p:sp>
    </p:spTree>
    <p:extLst>
      <p:ext uri="{BB962C8B-B14F-4D97-AF65-F5344CB8AC3E}">
        <p14:creationId xmlns:p14="http://schemas.microsoft.com/office/powerpoint/2010/main" val="4474874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Kun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12B1322-198C-8392-3589-4276A6E5C77D}"/>
              </a:ext>
            </a:extLst>
          </p:cNvPr>
          <p:cNvSpPr>
            <a:spLocks noGrp="1"/>
          </p:cNvSpPr>
          <p:nvPr>
            <p:ph type="title"/>
          </p:nvPr>
        </p:nvSpPr>
        <p:spPr/>
        <p:txBody>
          <a:bodyPr/>
          <a:lstStyle/>
          <a:p>
            <a:r>
              <a:rPr lang="da-DK"/>
              <a:t>Klik for at redigere titeltypografien i masteren</a:t>
            </a:r>
            <a:endParaRPr lang="en-US"/>
          </a:p>
        </p:txBody>
      </p:sp>
      <p:sp>
        <p:nvSpPr>
          <p:cNvPr id="3" name="Pladsholder til dato 2">
            <a:extLst>
              <a:ext uri="{FF2B5EF4-FFF2-40B4-BE49-F238E27FC236}">
                <a16:creationId xmlns:a16="http://schemas.microsoft.com/office/drawing/2014/main" id="{B6586EA8-E226-72D3-43A4-816F980A4716}"/>
              </a:ext>
            </a:extLst>
          </p:cNvPr>
          <p:cNvSpPr>
            <a:spLocks noGrp="1"/>
          </p:cNvSpPr>
          <p:nvPr>
            <p:ph type="dt" sz="half" idx="10"/>
          </p:nvPr>
        </p:nvSpPr>
        <p:spPr/>
        <p:txBody>
          <a:bodyPr/>
          <a:lstStyle/>
          <a:p>
            <a:fld id="{219B8D5C-B61F-7748-A170-2986C5E7A7A5}" type="datetime1">
              <a:rPr lang="da-DK" smtClean="0"/>
              <a:t>25.06.2024</a:t>
            </a:fld>
            <a:endParaRPr lang="en-US"/>
          </a:p>
        </p:txBody>
      </p:sp>
      <p:sp>
        <p:nvSpPr>
          <p:cNvPr id="4" name="Pladsholder til sidefod 3">
            <a:extLst>
              <a:ext uri="{FF2B5EF4-FFF2-40B4-BE49-F238E27FC236}">
                <a16:creationId xmlns:a16="http://schemas.microsoft.com/office/drawing/2014/main" id="{516A1A73-DCE7-DB0D-9D0A-948121B66AE2}"/>
              </a:ext>
            </a:extLst>
          </p:cNvPr>
          <p:cNvSpPr>
            <a:spLocks noGrp="1"/>
          </p:cNvSpPr>
          <p:nvPr>
            <p:ph type="ftr" sz="quarter" idx="11"/>
          </p:nvPr>
        </p:nvSpPr>
        <p:spPr/>
        <p:txBody>
          <a:bodyPr/>
          <a:lstStyle/>
          <a:p>
            <a:endParaRPr lang="en-US"/>
          </a:p>
        </p:txBody>
      </p:sp>
      <p:sp>
        <p:nvSpPr>
          <p:cNvPr id="5" name="Pladsholder til slidenummer 4">
            <a:extLst>
              <a:ext uri="{FF2B5EF4-FFF2-40B4-BE49-F238E27FC236}">
                <a16:creationId xmlns:a16="http://schemas.microsoft.com/office/drawing/2014/main" id="{D65E93E0-C0FA-DF96-6445-5C7C470D5CC9}"/>
              </a:ext>
            </a:extLst>
          </p:cNvPr>
          <p:cNvSpPr>
            <a:spLocks noGrp="1"/>
          </p:cNvSpPr>
          <p:nvPr>
            <p:ph type="sldNum" sz="quarter" idx="12"/>
          </p:nvPr>
        </p:nvSpPr>
        <p:spPr/>
        <p:txBody>
          <a:bodyPr/>
          <a:lstStyle/>
          <a:p>
            <a:fld id="{9FDE9482-F1F7-BF42-A835-937E7920A8F3}" type="slidenum">
              <a:rPr lang="en-US" smtClean="0"/>
              <a:t>‹nr.›</a:t>
            </a:fld>
            <a:endParaRPr lang="en-US"/>
          </a:p>
        </p:txBody>
      </p:sp>
    </p:spTree>
    <p:extLst>
      <p:ext uri="{BB962C8B-B14F-4D97-AF65-F5344CB8AC3E}">
        <p14:creationId xmlns:p14="http://schemas.microsoft.com/office/powerpoint/2010/main" val="13457100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Tom">
    <p:spTree>
      <p:nvGrpSpPr>
        <p:cNvPr id="1" name=""/>
        <p:cNvGrpSpPr/>
        <p:nvPr/>
      </p:nvGrpSpPr>
      <p:grpSpPr>
        <a:xfrm>
          <a:off x="0" y="0"/>
          <a:ext cx="0" cy="0"/>
          <a:chOff x="0" y="0"/>
          <a:chExt cx="0" cy="0"/>
        </a:xfrm>
      </p:grpSpPr>
      <p:sp>
        <p:nvSpPr>
          <p:cNvPr id="2" name="Pladsholder til dato 1">
            <a:extLst>
              <a:ext uri="{FF2B5EF4-FFF2-40B4-BE49-F238E27FC236}">
                <a16:creationId xmlns:a16="http://schemas.microsoft.com/office/drawing/2014/main" id="{B50DF5BA-BD9E-B37C-C0FF-9768F0DA12B5}"/>
              </a:ext>
            </a:extLst>
          </p:cNvPr>
          <p:cNvSpPr>
            <a:spLocks noGrp="1"/>
          </p:cNvSpPr>
          <p:nvPr>
            <p:ph type="dt" sz="half" idx="10"/>
          </p:nvPr>
        </p:nvSpPr>
        <p:spPr/>
        <p:txBody>
          <a:bodyPr/>
          <a:lstStyle/>
          <a:p>
            <a:fld id="{417EAB24-7E1F-BE4E-B529-84D593D61205}" type="datetime1">
              <a:rPr lang="da-DK" smtClean="0"/>
              <a:t>25.06.2024</a:t>
            </a:fld>
            <a:endParaRPr lang="en-US"/>
          </a:p>
        </p:txBody>
      </p:sp>
      <p:sp>
        <p:nvSpPr>
          <p:cNvPr id="3" name="Pladsholder til sidefod 2">
            <a:extLst>
              <a:ext uri="{FF2B5EF4-FFF2-40B4-BE49-F238E27FC236}">
                <a16:creationId xmlns:a16="http://schemas.microsoft.com/office/drawing/2014/main" id="{BD0CD982-E48F-9194-BD1A-CF89151982D4}"/>
              </a:ext>
            </a:extLst>
          </p:cNvPr>
          <p:cNvSpPr>
            <a:spLocks noGrp="1"/>
          </p:cNvSpPr>
          <p:nvPr>
            <p:ph type="ftr" sz="quarter" idx="11"/>
          </p:nvPr>
        </p:nvSpPr>
        <p:spPr/>
        <p:txBody>
          <a:bodyPr/>
          <a:lstStyle/>
          <a:p>
            <a:endParaRPr lang="en-US"/>
          </a:p>
        </p:txBody>
      </p:sp>
      <p:sp>
        <p:nvSpPr>
          <p:cNvPr id="4" name="Pladsholder til slidenummer 3">
            <a:extLst>
              <a:ext uri="{FF2B5EF4-FFF2-40B4-BE49-F238E27FC236}">
                <a16:creationId xmlns:a16="http://schemas.microsoft.com/office/drawing/2014/main" id="{9BD2E485-74A5-94D5-2D19-FA2A733F6091}"/>
              </a:ext>
            </a:extLst>
          </p:cNvPr>
          <p:cNvSpPr>
            <a:spLocks noGrp="1"/>
          </p:cNvSpPr>
          <p:nvPr>
            <p:ph type="sldNum" sz="quarter" idx="12"/>
          </p:nvPr>
        </p:nvSpPr>
        <p:spPr/>
        <p:txBody>
          <a:bodyPr/>
          <a:lstStyle/>
          <a:p>
            <a:fld id="{9FDE9482-F1F7-BF42-A835-937E7920A8F3}" type="slidenum">
              <a:rPr lang="en-US" smtClean="0"/>
              <a:t>‹nr.›</a:t>
            </a:fld>
            <a:endParaRPr lang="en-US"/>
          </a:p>
        </p:txBody>
      </p:sp>
    </p:spTree>
    <p:extLst>
      <p:ext uri="{BB962C8B-B14F-4D97-AF65-F5344CB8AC3E}">
        <p14:creationId xmlns:p14="http://schemas.microsoft.com/office/powerpoint/2010/main" val="26866073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dhold med billedteks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DEB278C-3960-D4BE-EF12-D12EE99623F0}"/>
              </a:ext>
            </a:extLst>
          </p:cNvPr>
          <p:cNvSpPr>
            <a:spLocks noGrp="1"/>
          </p:cNvSpPr>
          <p:nvPr>
            <p:ph type="title"/>
          </p:nvPr>
        </p:nvSpPr>
        <p:spPr>
          <a:xfrm>
            <a:off x="839788" y="457200"/>
            <a:ext cx="3932237" cy="1600200"/>
          </a:xfrm>
        </p:spPr>
        <p:txBody>
          <a:bodyPr anchor="b"/>
          <a:lstStyle>
            <a:lvl1pPr>
              <a:defRPr sz="3200"/>
            </a:lvl1pPr>
          </a:lstStyle>
          <a:p>
            <a:r>
              <a:rPr lang="da-DK"/>
              <a:t>Klik for at redigere titeltypografien i masteren</a:t>
            </a:r>
            <a:endParaRPr lang="en-US"/>
          </a:p>
        </p:txBody>
      </p:sp>
      <p:sp>
        <p:nvSpPr>
          <p:cNvPr id="3" name="Pladsholder til indhold 2">
            <a:extLst>
              <a:ext uri="{FF2B5EF4-FFF2-40B4-BE49-F238E27FC236}">
                <a16:creationId xmlns:a16="http://schemas.microsoft.com/office/drawing/2014/main" id="{638AB534-22FE-FD1D-9874-054151895CC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endParaRPr lang="en-US"/>
          </a:p>
        </p:txBody>
      </p:sp>
      <p:sp>
        <p:nvSpPr>
          <p:cNvPr id="4" name="Pladsholder til tekst 3">
            <a:extLst>
              <a:ext uri="{FF2B5EF4-FFF2-40B4-BE49-F238E27FC236}">
                <a16:creationId xmlns:a16="http://schemas.microsoft.com/office/drawing/2014/main" id="{CE8A67AB-E21B-74B6-3B99-92FFEAD65E3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a-DK"/>
              <a:t>Klik for at redigere teksttypografierne i masteren</a:t>
            </a:r>
          </a:p>
        </p:txBody>
      </p:sp>
      <p:sp>
        <p:nvSpPr>
          <p:cNvPr id="5" name="Pladsholder til dato 4">
            <a:extLst>
              <a:ext uri="{FF2B5EF4-FFF2-40B4-BE49-F238E27FC236}">
                <a16:creationId xmlns:a16="http://schemas.microsoft.com/office/drawing/2014/main" id="{2A122EDC-F07B-97C3-B6E2-4C02D1BA5C0E}"/>
              </a:ext>
            </a:extLst>
          </p:cNvPr>
          <p:cNvSpPr>
            <a:spLocks noGrp="1"/>
          </p:cNvSpPr>
          <p:nvPr>
            <p:ph type="dt" sz="half" idx="10"/>
          </p:nvPr>
        </p:nvSpPr>
        <p:spPr/>
        <p:txBody>
          <a:bodyPr/>
          <a:lstStyle/>
          <a:p>
            <a:fld id="{984A92A3-88F0-EF44-8942-0A41E291D592}" type="datetime1">
              <a:rPr lang="da-DK" smtClean="0"/>
              <a:t>25.06.2024</a:t>
            </a:fld>
            <a:endParaRPr lang="en-US"/>
          </a:p>
        </p:txBody>
      </p:sp>
      <p:sp>
        <p:nvSpPr>
          <p:cNvPr id="6" name="Pladsholder til sidefod 5">
            <a:extLst>
              <a:ext uri="{FF2B5EF4-FFF2-40B4-BE49-F238E27FC236}">
                <a16:creationId xmlns:a16="http://schemas.microsoft.com/office/drawing/2014/main" id="{3771DA71-F118-C04C-8791-39A96DF88216}"/>
              </a:ext>
            </a:extLst>
          </p:cNvPr>
          <p:cNvSpPr>
            <a:spLocks noGrp="1"/>
          </p:cNvSpPr>
          <p:nvPr>
            <p:ph type="ftr" sz="quarter" idx="11"/>
          </p:nvPr>
        </p:nvSpPr>
        <p:spPr/>
        <p:txBody>
          <a:bodyPr/>
          <a:lstStyle/>
          <a:p>
            <a:endParaRPr lang="en-US"/>
          </a:p>
        </p:txBody>
      </p:sp>
      <p:sp>
        <p:nvSpPr>
          <p:cNvPr id="7" name="Pladsholder til slidenummer 6">
            <a:extLst>
              <a:ext uri="{FF2B5EF4-FFF2-40B4-BE49-F238E27FC236}">
                <a16:creationId xmlns:a16="http://schemas.microsoft.com/office/drawing/2014/main" id="{018BB33A-6FB0-E29B-1AC8-821B513E29CD}"/>
              </a:ext>
            </a:extLst>
          </p:cNvPr>
          <p:cNvSpPr>
            <a:spLocks noGrp="1"/>
          </p:cNvSpPr>
          <p:nvPr>
            <p:ph type="sldNum" sz="quarter" idx="12"/>
          </p:nvPr>
        </p:nvSpPr>
        <p:spPr/>
        <p:txBody>
          <a:bodyPr/>
          <a:lstStyle/>
          <a:p>
            <a:fld id="{9FDE9482-F1F7-BF42-A835-937E7920A8F3}" type="slidenum">
              <a:rPr lang="en-US" smtClean="0"/>
              <a:t>‹nr.›</a:t>
            </a:fld>
            <a:endParaRPr lang="en-US"/>
          </a:p>
        </p:txBody>
      </p:sp>
    </p:spTree>
    <p:extLst>
      <p:ext uri="{BB962C8B-B14F-4D97-AF65-F5344CB8AC3E}">
        <p14:creationId xmlns:p14="http://schemas.microsoft.com/office/powerpoint/2010/main" val="16310181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lede med billedteks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3714BE0-B61E-729A-74EE-B6A9C407ECA4}"/>
              </a:ext>
            </a:extLst>
          </p:cNvPr>
          <p:cNvSpPr>
            <a:spLocks noGrp="1"/>
          </p:cNvSpPr>
          <p:nvPr>
            <p:ph type="title"/>
          </p:nvPr>
        </p:nvSpPr>
        <p:spPr>
          <a:xfrm>
            <a:off x="839788" y="457200"/>
            <a:ext cx="3932237" cy="1600200"/>
          </a:xfrm>
        </p:spPr>
        <p:txBody>
          <a:bodyPr anchor="b"/>
          <a:lstStyle>
            <a:lvl1pPr>
              <a:defRPr sz="3200"/>
            </a:lvl1pPr>
          </a:lstStyle>
          <a:p>
            <a:r>
              <a:rPr lang="da-DK"/>
              <a:t>Klik for at redigere titeltypografien i masteren</a:t>
            </a:r>
            <a:endParaRPr lang="en-US"/>
          </a:p>
        </p:txBody>
      </p:sp>
      <p:sp>
        <p:nvSpPr>
          <p:cNvPr id="3" name="Pladsholder til billede 2">
            <a:extLst>
              <a:ext uri="{FF2B5EF4-FFF2-40B4-BE49-F238E27FC236}">
                <a16:creationId xmlns:a16="http://schemas.microsoft.com/office/drawing/2014/main" id="{1A02EF7B-9144-29F3-45F6-1F2D0404BEA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Pladsholder til tekst 3">
            <a:extLst>
              <a:ext uri="{FF2B5EF4-FFF2-40B4-BE49-F238E27FC236}">
                <a16:creationId xmlns:a16="http://schemas.microsoft.com/office/drawing/2014/main" id="{1F1183B2-3BEE-B9D5-DD79-62F024CCC2D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a-DK"/>
              <a:t>Klik for at redigere teksttypografierne i masteren</a:t>
            </a:r>
          </a:p>
        </p:txBody>
      </p:sp>
      <p:sp>
        <p:nvSpPr>
          <p:cNvPr id="5" name="Pladsholder til dato 4">
            <a:extLst>
              <a:ext uri="{FF2B5EF4-FFF2-40B4-BE49-F238E27FC236}">
                <a16:creationId xmlns:a16="http://schemas.microsoft.com/office/drawing/2014/main" id="{3A1A860E-7E6C-643A-7DF7-516B42C0053B}"/>
              </a:ext>
            </a:extLst>
          </p:cNvPr>
          <p:cNvSpPr>
            <a:spLocks noGrp="1"/>
          </p:cNvSpPr>
          <p:nvPr>
            <p:ph type="dt" sz="half" idx="10"/>
          </p:nvPr>
        </p:nvSpPr>
        <p:spPr/>
        <p:txBody>
          <a:bodyPr/>
          <a:lstStyle/>
          <a:p>
            <a:fld id="{40AC7910-6715-AA48-9D8B-646C46B8D55F}" type="datetime1">
              <a:rPr lang="da-DK" smtClean="0"/>
              <a:t>25.06.2024</a:t>
            </a:fld>
            <a:endParaRPr lang="en-US"/>
          </a:p>
        </p:txBody>
      </p:sp>
      <p:sp>
        <p:nvSpPr>
          <p:cNvPr id="6" name="Pladsholder til sidefod 5">
            <a:extLst>
              <a:ext uri="{FF2B5EF4-FFF2-40B4-BE49-F238E27FC236}">
                <a16:creationId xmlns:a16="http://schemas.microsoft.com/office/drawing/2014/main" id="{D8F28A59-8B3E-1690-3A5F-70CEEDC8445D}"/>
              </a:ext>
            </a:extLst>
          </p:cNvPr>
          <p:cNvSpPr>
            <a:spLocks noGrp="1"/>
          </p:cNvSpPr>
          <p:nvPr>
            <p:ph type="ftr" sz="quarter" idx="11"/>
          </p:nvPr>
        </p:nvSpPr>
        <p:spPr/>
        <p:txBody>
          <a:bodyPr/>
          <a:lstStyle/>
          <a:p>
            <a:endParaRPr lang="en-US"/>
          </a:p>
        </p:txBody>
      </p:sp>
      <p:sp>
        <p:nvSpPr>
          <p:cNvPr id="7" name="Pladsholder til slidenummer 6">
            <a:extLst>
              <a:ext uri="{FF2B5EF4-FFF2-40B4-BE49-F238E27FC236}">
                <a16:creationId xmlns:a16="http://schemas.microsoft.com/office/drawing/2014/main" id="{5DFC3FD6-6D58-185D-5E22-C826F98CA96E}"/>
              </a:ext>
            </a:extLst>
          </p:cNvPr>
          <p:cNvSpPr>
            <a:spLocks noGrp="1"/>
          </p:cNvSpPr>
          <p:nvPr>
            <p:ph type="sldNum" sz="quarter" idx="12"/>
          </p:nvPr>
        </p:nvSpPr>
        <p:spPr/>
        <p:txBody>
          <a:bodyPr/>
          <a:lstStyle/>
          <a:p>
            <a:fld id="{9FDE9482-F1F7-BF42-A835-937E7920A8F3}" type="slidenum">
              <a:rPr lang="en-US" smtClean="0"/>
              <a:t>‹nr.›</a:t>
            </a:fld>
            <a:endParaRPr lang="en-US"/>
          </a:p>
        </p:txBody>
      </p:sp>
    </p:spTree>
    <p:extLst>
      <p:ext uri="{BB962C8B-B14F-4D97-AF65-F5344CB8AC3E}">
        <p14:creationId xmlns:p14="http://schemas.microsoft.com/office/powerpoint/2010/main" val="16543212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dsholder til titel 1">
            <a:extLst>
              <a:ext uri="{FF2B5EF4-FFF2-40B4-BE49-F238E27FC236}">
                <a16:creationId xmlns:a16="http://schemas.microsoft.com/office/drawing/2014/main" id="{BAC13DFF-4174-34E3-3475-12F856EF0B1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a-DK"/>
              <a:t>Klik for at redigere titeltypografien i masteren</a:t>
            </a:r>
            <a:endParaRPr lang="en-US"/>
          </a:p>
        </p:txBody>
      </p:sp>
      <p:sp>
        <p:nvSpPr>
          <p:cNvPr id="3" name="Pladsholder til tekst 2">
            <a:extLst>
              <a:ext uri="{FF2B5EF4-FFF2-40B4-BE49-F238E27FC236}">
                <a16:creationId xmlns:a16="http://schemas.microsoft.com/office/drawing/2014/main" id="{EBD1D2A2-9A42-FEBF-7484-4031A065603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endParaRPr lang="en-US"/>
          </a:p>
        </p:txBody>
      </p:sp>
      <p:sp>
        <p:nvSpPr>
          <p:cNvPr id="4" name="Pladsholder til dato 3">
            <a:extLst>
              <a:ext uri="{FF2B5EF4-FFF2-40B4-BE49-F238E27FC236}">
                <a16:creationId xmlns:a16="http://schemas.microsoft.com/office/drawing/2014/main" id="{94545C72-9A0B-0CE0-1A34-96E9B8D701F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C6A0BF82-B099-BB48-89C8-19095A6479DA}" type="datetime1">
              <a:rPr lang="da-DK" smtClean="0"/>
              <a:t>25.06.2024</a:t>
            </a:fld>
            <a:endParaRPr lang="en-US"/>
          </a:p>
        </p:txBody>
      </p:sp>
      <p:sp>
        <p:nvSpPr>
          <p:cNvPr id="5" name="Pladsholder til sidefod 4">
            <a:extLst>
              <a:ext uri="{FF2B5EF4-FFF2-40B4-BE49-F238E27FC236}">
                <a16:creationId xmlns:a16="http://schemas.microsoft.com/office/drawing/2014/main" id="{EBFC48FD-F1E6-8E6B-2E76-564AD899905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Pladsholder til slidenummer 5">
            <a:extLst>
              <a:ext uri="{FF2B5EF4-FFF2-40B4-BE49-F238E27FC236}">
                <a16:creationId xmlns:a16="http://schemas.microsoft.com/office/drawing/2014/main" id="{419613C6-52BA-FC55-4AD1-39F437C44C8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9FDE9482-F1F7-BF42-A835-937E7920A8F3}" type="slidenum">
              <a:rPr lang="en-US" smtClean="0"/>
              <a:t>‹nr.›</a:t>
            </a:fld>
            <a:endParaRPr lang="en-US"/>
          </a:p>
        </p:txBody>
      </p:sp>
    </p:spTree>
    <p:extLst>
      <p:ext uri="{BB962C8B-B14F-4D97-AF65-F5344CB8AC3E}">
        <p14:creationId xmlns:p14="http://schemas.microsoft.com/office/powerpoint/2010/main" val="2846173276"/>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jpeg"/><Relationship Id="rId7"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8.jpeg"/><Relationship Id="rId5" Type="http://schemas.openxmlformats.org/officeDocument/2006/relationships/image" Target="../media/image17.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 Id="rId5" Type="http://schemas.openxmlformats.org/officeDocument/2006/relationships/image" Target="../media/image24.png"/><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26.png"/><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26.png"/><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8.jp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28.jpg"/><Relationship Id="rId5" Type="http://schemas.openxmlformats.org/officeDocument/2006/relationships/image" Target="../media/image30.png"/><Relationship Id="rId4" Type="http://schemas.openxmlformats.org/officeDocument/2006/relationships/image" Target="../media/image29.png"/></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34.png"/><Relationship Id="rId4" Type="http://schemas.openxmlformats.org/officeDocument/2006/relationships/image" Target="../media/image3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image" Target="../media/image35.png"/><Relationship Id="rId4" Type="http://schemas.openxmlformats.org/officeDocument/2006/relationships/image" Target="../media/image36.png"/></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8.xml"/><Relationship Id="rId1" Type="http://schemas.openxmlformats.org/officeDocument/2006/relationships/slideLayout" Target="../slideLayouts/slideLayout7.xml"/><Relationship Id="rId5" Type="http://schemas.openxmlformats.org/officeDocument/2006/relationships/image" Target="../media/image40.png"/><Relationship Id="rId4" Type="http://schemas.openxmlformats.org/officeDocument/2006/relationships/image" Target="../media/image39.png"/></Relationships>
</file>

<file path=ppt/slides/_rels/slide3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image" Target="../media/image40.png"/><Relationship Id="rId4" Type="http://schemas.openxmlformats.org/officeDocument/2006/relationships/image" Target="../media/image3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45.png"/></Relationships>
</file>

<file path=ppt/slides/_rels/slide3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7.png"/><Relationship Id="rId1" Type="http://schemas.openxmlformats.org/officeDocument/2006/relationships/slideLayout" Target="../slideLayouts/slideLayout7.xml"/><Relationship Id="rId5" Type="http://schemas.openxmlformats.org/officeDocument/2006/relationships/image" Target="../media/image49.png"/><Relationship Id="rId4" Type="http://schemas.openxmlformats.org/officeDocument/2006/relationships/image" Target="../media/image48.png"/></Relationships>
</file>

<file path=ppt/slides/_rels/slide4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13.jpe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95C95B4-D65D-65AA-96C4-C67AADB18E5F}"/>
              </a:ext>
            </a:extLst>
          </p:cNvPr>
          <p:cNvSpPr>
            <a:spLocks noGrp="1"/>
          </p:cNvSpPr>
          <p:nvPr>
            <p:ph type="ctrTitle"/>
          </p:nvPr>
        </p:nvSpPr>
        <p:spPr>
          <a:xfrm>
            <a:off x="0" y="-118006"/>
            <a:ext cx="12192000" cy="1655762"/>
          </a:xfrm>
        </p:spPr>
        <p:txBody>
          <a:bodyPr anchor="ctr">
            <a:normAutofit/>
          </a:bodyPr>
          <a:lstStyle/>
          <a:p>
            <a:r>
              <a:rPr lang="en-US" dirty="0"/>
              <a:t>Foundational Model for Endoscopy</a:t>
            </a:r>
          </a:p>
        </p:txBody>
      </p:sp>
      <p:sp>
        <p:nvSpPr>
          <p:cNvPr id="3" name="Undertitel 2">
            <a:extLst>
              <a:ext uri="{FF2B5EF4-FFF2-40B4-BE49-F238E27FC236}">
                <a16:creationId xmlns:a16="http://schemas.microsoft.com/office/drawing/2014/main" id="{0EE0F42F-D78C-24F4-BC7E-33BDFA38985C}"/>
              </a:ext>
            </a:extLst>
          </p:cNvPr>
          <p:cNvSpPr>
            <a:spLocks noGrp="1"/>
          </p:cNvSpPr>
          <p:nvPr>
            <p:ph type="subTitle" idx="1"/>
          </p:nvPr>
        </p:nvSpPr>
        <p:spPr>
          <a:xfrm>
            <a:off x="9329021" y="1244326"/>
            <a:ext cx="2693648" cy="586859"/>
          </a:xfrm>
        </p:spPr>
        <p:txBody>
          <a:bodyPr>
            <a:normAutofit/>
          </a:bodyPr>
          <a:lstStyle/>
          <a:p>
            <a:r>
              <a:rPr lang="en-US" sz="1800" dirty="0"/>
              <a:t>Alexander Mittet</a:t>
            </a:r>
          </a:p>
          <a:p>
            <a:endParaRPr lang="en-US" sz="1800" dirty="0"/>
          </a:p>
        </p:txBody>
      </p:sp>
      <p:pic>
        <p:nvPicPr>
          <p:cNvPr id="5" name="Billede 4" descr="Et billede, der indeholder skærmbillede, tekst, design&#10;&#10;Automatisk genereret beskrivelse">
            <a:extLst>
              <a:ext uri="{FF2B5EF4-FFF2-40B4-BE49-F238E27FC236}">
                <a16:creationId xmlns:a16="http://schemas.microsoft.com/office/drawing/2014/main" id="{2E1A8DDE-559F-CE8F-2EDB-4CD46E7428EB}"/>
              </a:ext>
            </a:extLst>
          </p:cNvPr>
          <p:cNvPicPr>
            <a:picLocks noChangeAspect="1"/>
          </p:cNvPicPr>
          <p:nvPr/>
        </p:nvPicPr>
        <p:blipFill rotWithShape="1">
          <a:blip r:embed="rId3"/>
          <a:srcRect l="20022" r="20647" b="37124"/>
          <a:stretch/>
        </p:blipFill>
        <p:spPr>
          <a:xfrm>
            <a:off x="-24521" y="3866392"/>
            <a:ext cx="4399878" cy="2517879"/>
          </a:xfrm>
          <a:prstGeom prst="rect">
            <a:avLst/>
          </a:prstGeom>
        </p:spPr>
      </p:pic>
      <p:pic>
        <p:nvPicPr>
          <p:cNvPr id="6" name="Billede 5" descr="Et billede, der indeholder skærmbillede, collage&#10;&#10;Automatisk genereret beskrivelse">
            <a:extLst>
              <a:ext uri="{FF2B5EF4-FFF2-40B4-BE49-F238E27FC236}">
                <a16:creationId xmlns:a16="http://schemas.microsoft.com/office/drawing/2014/main" id="{C455AD4A-6A61-94FC-26E3-722A9A617E92}"/>
              </a:ext>
            </a:extLst>
          </p:cNvPr>
          <p:cNvPicPr>
            <a:picLocks noChangeAspect="1"/>
          </p:cNvPicPr>
          <p:nvPr/>
        </p:nvPicPr>
        <p:blipFill rotWithShape="1">
          <a:blip r:embed="rId4"/>
          <a:srcRect b="17926"/>
          <a:stretch/>
        </p:blipFill>
        <p:spPr>
          <a:xfrm>
            <a:off x="4443486" y="4090545"/>
            <a:ext cx="4305673" cy="2305829"/>
          </a:xfrm>
          <a:prstGeom prst="rect">
            <a:avLst/>
          </a:prstGeom>
        </p:spPr>
      </p:pic>
      <p:pic>
        <p:nvPicPr>
          <p:cNvPr id="7" name="Billede 6" descr="Et billede, der indeholder skærmbillede, orange, Farverigt&#10;&#10;Automatisk genereret beskrivelse">
            <a:extLst>
              <a:ext uri="{FF2B5EF4-FFF2-40B4-BE49-F238E27FC236}">
                <a16:creationId xmlns:a16="http://schemas.microsoft.com/office/drawing/2014/main" id="{9A6459B2-A36A-35C1-2424-CA850A13876B}"/>
              </a:ext>
            </a:extLst>
          </p:cNvPr>
          <p:cNvPicPr>
            <a:picLocks noChangeAspect="1"/>
          </p:cNvPicPr>
          <p:nvPr/>
        </p:nvPicPr>
        <p:blipFill rotWithShape="1">
          <a:blip r:embed="rId5"/>
          <a:srcRect b="21409"/>
          <a:stretch/>
        </p:blipFill>
        <p:spPr>
          <a:xfrm>
            <a:off x="7974352" y="2012861"/>
            <a:ext cx="4048317" cy="2012370"/>
          </a:xfrm>
          <a:prstGeom prst="rect">
            <a:avLst/>
          </a:prstGeom>
        </p:spPr>
      </p:pic>
      <p:pic>
        <p:nvPicPr>
          <p:cNvPr id="9" name="Billede 8">
            <a:extLst>
              <a:ext uri="{FF2B5EF4-FFF2-40B4-BE49-F238E27FC236}">
                <a16:creationId xmlns:a16="http://schemas.microsoft.com/office/drawing/2014/main" id="{5B901653-1804-F94A-CF2E-961067D31630}"/>
              </a:ext>
            </a:extLst>
          </p:cNvPr>
          <p:cNvPicPr>
            <a:picLocks noChangeAspect="1"/>
          </p:cNvPicPr>
          <p:nvPr/>
        </p:nvPicPr>
        <p:blipFill>
          <a:blip r:embed="rId6"/>
          <a:stretch>
            <a:fillRect/>
          </a:stretch>
        </p:blipFill>
        <p:spPr>
          <a:xfrm>
            <a:off x="8938088" y="4265087"/>
            <a:ext cx="2879995" cy="1956743"/>
          </a:xfrm>
          <a:prstGeom prst="rect">
            <a:avLst/>
          </a:prstGeom>
        </p:spPr>
      </p:pic>
      <p:pic>
        <p:nvPicPr>
          <p:cNvPr id="10" name="Billede 9" descr="Et billede, der indeholder tekst, mønster, skærmbillede&#10;&#10;Automatisk genereret beskrivelse">
            <a:extLst>
              <a:ext uri="{FF2B5EF4-FFF2-40B4-BE49-F238E27FC236}">
                <a16:creationId xmlns:a16="http://schemas.microsoft.com/office/drawing/2014/main" id="{06E4C4EB-A6C2-9367-2A72-78A05CA0AF1B}"/>
              </a:ext>
            </a:extLst>
          </p:cNvPr>
          <p:cNvPicPr>
            <a:picLocks noChangeAspect="1"/>
          </p:cNvPicPr>
          <p:nvPr/>
        </p:nvPicPr>
        <p:blipFill rotWithShape="1">
          <a:blip r:embed="rId7"/>
          <a:srcRect l="8589" r="9138" b="56957"/>
          <a:stretch/>
        </p:blipFill>
        <p:spPr>
          <a:xfrm>
            <a:off x="483051" y="1725356"/>
            <a:ext cx="2881172" cy="1884820"/>
          </a:xfrm>
          <a:prstGeom prst="rect">
            <a:avLst/>
          </a:prstGeom>
        </p:spPr>
      </p:pic>
      <p:pic>
        <p:nvPicPr>
          <p:cNvPr id="11" name="Billede 10">
            <a:extLst>
              <a:ext uri="{FF2B5EF4-FFF2-40B4-BE49-F238E27FC236}">
                <a16:creationId xmlns:a16="http://schemas.microsoft.com/office/drawing/2014/main" id="{C20A3451-D9F5-517F-E623-BE459708F264}"/>
              </a:ext>
            </a:extLst>
          </p:cNvPr>
          <p:cNvPicPr>
            <a:picLocks noChangeAspect="1"/>
          </p:cNvPicPr>
          <p:nvPr/>
        </p:nvPicPr>
        <p:blipFill>
          <a:blip r:embed="rId8"/>
          <a:stretch>
            <a:fillRect/>
          </a:stretch>
        </p:blipFill>
        <p:spPr>
          <a:xfrm>
            <a:off x="3805769" y="1490491"/>
            <a:ext cx="3448280" cy="2562264"/>
          </a:xfrm>
          <a:prstGeom prst="rect">
            <a:avLst/>
          </a:prstGeom>
        </p:spPr>
      </p:pic>
    </p:spTree>
    <p:extLst>
      <p:ext uri="{BB962C8B-B14F-4D97-AF65-F5344CB8AC3E}">
        <p14:creationId xmlns:p14="http://schemas.microsoft.com/office/powerpoint/2010/main" val="12162671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C00000"/>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95C95B4-D65D-65AA-96C4-C67AADB18E5F}"/>
              </a:ext>
            </a:extLst>
          </p:cNvPr>
          <p:cNvSpPr>
            <a:spLocks noGrp="1"/>
          </p:cNvSpPr>
          <p:nvPr>
            <p:ph type="ctrTitle"/>
          </p:nvPr>
        </p:nvSpPr>
        <p:spPr/>
        <p:txBody>
          <a:bodyPr>
            <a:normAutofit fontScale="90000"/>
          </a:bodyPr>
          <a:lstStyle/>
          <a:p>
            <a:br>
              <a:rPr lang="en-US" dirty="0">
                <a:solidFill>
                  <a:schemeClr val="bg1"/>
                </a:solidFill>
              </a:rPr>
            </a:br>
            <a:r>
              <a:rPr lang="en-US" dirty="0">
                <a:solidFill>
                  <a:schemeClr val="bg1"/>
                </a:solidFill>
              </a:rPr>
              <a:t>“Dear Doctors, please press record during your endoscopy consultations”</a:t>
            </a:r>
          </a:p>
        </p:txBody>
      </p:sp>
      <p:sp>
        <p:nvSpPr>
          <p:cNvPr id="3" name="Undertitel 2">
            <a:extLst>
              <a:ext uri="{FF2B5EF4-FFF2-40B4-BE49-F238E27FC236}">
                <a16:creationId xmlns:a16="http://schemas.microsoft.com/office/drawing/2014/main" id="{0EE0F42F-D78C-24F4-BC7E-33BDFA38985C}"/>
              </a:ext>
            </a:extLst>
          </p:cNvPr>
          <p:cNvSpPr>
            <a:spLocks noGrp="1"/>
          </p:cNvSpPr>
          <p:nvPr>
            <p:ph type="subTitle" idx="1"/>
          </p:nvPr>
        </p:nvSpPr>
        <p:spPr/>
        <p:txBody>
          <a:bodyPr/>
          <a:lstStyle/>
          <a:p>
            <a:r>
              <a:rPr lang="en-US" dirty="0">
                <a:solidFill>
                  <a:schemeClr val="bg1"/>
                </a:solidFill>
              </a:rPr>
              <a:t>Alexander Mittet</a:t>
            </a:r>
          </a:p>
        </p:txBody>
      </p:sp>
      <p:pic>
        <p:nvPicPr>
          <p:cNvPr id="1026" name="Picture 2" descr="Red Button Hand Meme Generator - Imgflip">
            <a:extLst>
              <a:ext uri="{FF2B5EF4-FFF2-40B4-BE49-F238E27FC236}">
                <a16:creationId xmlns:a16="http://schemas.microsoft.com/office/drawing/2014/main" id="{8AF5A938-F118-4E8B-3020-CC3878C0226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617" t="6498" r="4582"/>
          <a:stretch/>
        </p:blipFill>
        <p:spPr bwMode="auto">
          <a:xfrm>
            <a:off x="7817224" y="4007225"/>
            <a:ext cx="3137648" cy="23218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47325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122" name="Picture 2" descr="Doctor doing protective STOP hand sign scared of threat on grey copy space  side. Honest specialist denying corruption unwilling to take money bribe.  Nervous medical intern employee afraid of patients Stock Photo |">
            <a:extLst>
              <a:ext uri="{FF2B5EF4-FFF2-40B4-BE49-F238E27FC236}">
                <a16:creationId xmlns:a16="http://schemas.microsoft.com/office/drawing/2014/main" id="{1B9565EF-F8D8-0008-58F3-84210B640CC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2907" t="6518" r="34646" b="1"/>
          <a:stretch/>
        </p:blipFill>
        <p:spPr bwMode="auto">
          <a:xfrm>
            <a:off x="-17354" y="3251201"/>
            <a:ext cx="3070467" cy="3606799"/>
          </a:xfrm>
          <a:prstGeom prst="rect">
            <a:avLst/>
          </a:prstGeom>
          <a:noFill/>
          <a:extLst>
            <a:ext uri="{909E8E84-426E-40DD-AFC4-6F175D3DCCD1}">
              <a14:hiddenFill xmlns:a14="http://schemas.microsoft.com/office/drawing/2010/main">
                <a:solidFill>
                  <a:srgbClr val="FFFFFF"/>
                </a:solidFill>
              </a14:hiddenFill>
            </a:ext>
          </a:extLst>
        </p:spPr>
      </p:pic>
      <p:pic>
        <p:nvPicPr>
          <p:cNvPr id="4" name="Billede 3">
            <a:extLst>
              <a:ext uri="{FF2B5EF4-FFF2-40B4-BE49-F238E27FC236}">
                <a16:creationId xmlns:a16="http://schemas.microsoft.com/office/drawing/2014/main" id="{49428E82-1F21-CF41-EA7C-FF9224436713}"/>
              </a:ext>
            </a:extLst>
          </p:cNvPr>
          <p:cNvPicPr>
            <a:picLocks noChangeAspect="1"/>
          </p:cNvPicPr>
          <p:nvPr/>
        </p:nvPicPr>
        <p:blipFill rotWithShape="1">
          <a:blip r:embed="rId4"/>
          <a:srcRect b="17655"/>
          <a:stretch/>
        </p:blipFill>
        <p:spPr>
          <a:xfrm>
            <a:off x="5080012" y="539934"/>
            <a:ext cx="3799912" cy="5133876"/>
          </a:xfrm>
          <a:prstGeom prst="rect">
            <a:avLst/>
          </a:prstGeom>
        </p:spPr>
      </p:pic>
      <p:pic>
        <p:nvPicPr>
          <p:cNvPr id="3" name="Billede 2">
            <a:extLst>
              <a:ext uri="{FF2B5EF4-FFF2-40B4-BE49-F238E27FC236}">
                <a16:creationId xmlns:a16="http://schemas.microsoft.com/office/drawing/2014/main" id="{41A6694A-5397-0AAF-8B8D-B89E628D67DD}"/>
              </a:ext>
            </a:extLst>
          </p:cNvPr>
          <p:cNvPicPr>
            <a:picLocks noChangeAspect="1"/>
          </p:cNvPicPr>
          <p:nvPr/>
        </p:nvPicPr>
        <p:blipFill rotWithShape="1">
          <a:blip r:embed="rId5"/>
          <a:srcRect r="30393"/>
          <a:stretch/>
        </p:blipFill>
        <p:spPr>
          <a:xfrm>
            <a:off x="8289577" y="0"/>
            <a:ext cx="4054823" cy="6858000"/>
          </a:xfrm>
          <a:prstGeom prst="rect">
            <a:avLst/>
          </a:prstGeom>
        </p:spPr>
      </p:pic>
      <p:pic>
        <p:nvPicPr>
          <p:cNvPr id="5124" name="Picture 4" descr="Button Record Stock Illustrations – 61,478 Button Record Stock  Illustrations, Vectors &amp; Clipart - Dreamstime">
            <a:extLst>
              <a:ext uri="{FF2B5EF4-FFF2-40B4-BE49-F238E27FC236}">
                <a16:creationId xmlns:a16="http://schemas.microsoft.com/office/drawing/2014/main" id="{FB8FCACA-52B5-C236-C2AE-C6CED2E1AC6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5700" t="5758" r="5500" b="3756"/>
          <a:stretch/>
        </p:blipFill>
        <p:spPr bwMode="auto">
          <a:xfrm>
            <a:off x="2639301" y="3106872"/>
            <a:ext cx="2229820" cy="1221288"/>
          </a:xfrm>
          <a:prstGeom prst="rect">
            <a:avLst/>
          </a:prstGeom>
          <a:noFill/>
          <a:extLst>
            <a:ext uri="{909E8E84-426E-40DD-AFC4-6F175D3DCCD1}">
              <a14:hiddenFill xmlns:a14="http://schemas.microsoft.com/office/drawing/2010/main">
                <a:solidFill>
                  <a:srgbClr val="FFFFFF"/>
                </a:solidFill>
              </a14:hiddenFill>
            </a:ext>
          </a:extLst>
        </p:spPr>
      </p:pic>
      <p:sp>
        <p:nvSpPr>
          <p:cNvPr id="7" name="Pladsholder til slidenummer 6">
            <a:extLst>
              <a:ext uri="{FF2B5EF4-FFF2-40B4-BE49-F238E27FC236}">
                <a16:creationId xmlns:a16="http://schemas.microsoft.com/office/drawing/2014/main" id="{924CC51C-9AD2-E9E6-D8DC-BC843EF8F111}"/>
              </a:ext>
            </a:extLst>
          </p:cNvPr>
          <p:cNvSpPr>
            <a:spLocks noGrp="1"/>
          </p:cNvSpPr>
          <p:nvPr>
            <p:ph type="sldNum" sz="quarter" idx="12"/>
          </p:nvPr>
        </p:nvSpPr>
        <p:spPr/>
        <p:txBody>
          <a:bodyPr/>
          <a:lstStyle/>
          <a:p>
            <a:fld id="{9FDE9482-F1F7-BF42-A835-937E7920A8F3}" type="slidenum">
              <a:rPr lang="en-US" smtClean="0"/>
              <a:t>10</a:t>
            </a:fld>
            <a:endParaRPr lang="en-US"/>
          </a:p>
        </p:txBody>
      </p:sp>
      <p:cxnSp>
        <p:nvCxnSpPr>
          <p:cNvPr id="9" name="Lige forbindelse 8">
            <a:extLst>
              <a:ext uri="{FF2B5EF4-FFF2-40B4-BE49-F238E27FC236}">
                <a16:creationId xmlns:a16="http://schemas.microsoft.com/office/drawing/2014/main" id="{A391C329-7BC2-4C32-FFBF-F766196BC85A}"/>
              </a:ext>
            </a:extLst>
          </p:cNvPr>
          <p:cNvCxnSpPr/>
          <p:nvPr/>
        </p:nvCxnSpPr>
        <p:spPr>
          <a:xfrm>
            <a:off x="9119410" y="3473532"/>
            <a:ext cx="1330876" cy="0"/>
          </a:xfrm>
          <a:prstGeom prst="line">
            <a:avLst/>
          </a:prstGeom>
          <a:ln w="38100">
            <a:solidFill>
              <a:srgbClr val="C00000"/>
            </a:solidFill>
          </a:ln>
        </p:spPr>
        <p:style>
          <a:lnRef idx="2">
            <a:schemeClr val="accent1"/>
          </a:lnRef>
          <a:fillRef idx="0">
            <a:schemeClr val="accent1"/>
          </a:fillRef>
          <a:effectRef idx="1">
            <a:schemeClr val="accent1"/>
          </a:effectRef>
          <a:fontRef idx="minor">
            <a:schemeClr val="tx1"/>
          </a:fontRef>
        </p:style>
      </p:cxnSp>
      <p:cxnSp>
        <p:nvCxnSpPr>
          <p:cNvPr id="10" name="Lige forbindelse 9">
            <a:extLst>
              <a:ext uri="{FF2B5EF4-FFF2-40B4-BE49-F238E27FC236}">
                <a16:creationId xmlns:a16="http://schemas.microsoft.com/office/drawing/2014/main" id="{28EB682F-7850-9919-983F-F6FDD63296B8}"/>
              </a:ext>
            </a:extLst>
          </p:cNvPr>
          <p:cNvCxnSpPr>
            <a:cxnSpLocks/>
          </p:cNvCxnSpPr>
          <p:nvPr/>
        </p:nvCxnSpPr>
        <p:spPr>
          <a:xfrm>
            <a:off x="9191342" y="3150445"/>
            <a:ext cx="632972" cy="0"/>
          </a:xfrm>
          <a:prstGeom prst="line">
            <a:avLst/>
          </a:prstGeom>
          <a:ln w="38100">
            <a:solidFill>
              <a:srgbClr val="C00000"/>
            </a:solidFill>
          </a:ln>
        </p:spPr>
        <p:style>
          <a:lnRef idx="2">
            <a:schemeClr val="accent1"/>
          </a:lnRef>
          <a:fillRef idx="0">
            <a:schemeClr val="accent1"/>
          </a:fillRef>
          <a:effectRef idx="1">
            <a:schemeClr val="accent1"/>
          </a:effectRef>
          <a:fontRef idx="minor">
            <a:schemeClr val="tx1"/>
          </a:fontRef>
        </p:style>
      </p:cxnSp>
      <p:cxnSp>
        <p:nvCxnSpPr>
          <p:cNvPr id="12" name="Lige forbindelse 11">
            <a:extLst>
              <a:ext uri="{FF2B5EF4-FFF2-40B4-BE49-F238E27FC236}">
                <a16:creationId xmlns:a16="http://schemas.microsoft.com/office/drawing/2014/main" id="{C820E4EA-EC92-FB70-923A-00F56DE6FEB2}"/>
              </a:ext>
            </a:extLst>
          </p:cNvPr>
          <p:cNvCxnSpPr>
            <a:cxnSpLocks/>
          </p:cNvCxnSpPr>
          <p:nvPr/>
        </p:nvCxnSpPr>
        <p:spPr>
          <a:xfrm>
            <a:off x="7113826" y="5527884"/>
            <a:ext cx="1175751" cy="0"/>
          </a:xfrm>
          <a:prstGeom prst="line">
            <a:avLst/>
          </a:prstGeom>
          <a:ln w="38100">
            <a:solidFill>
              <a:srgbClr val="C00000"/>
            </a:solidFill>
          </a:ln>
        </p:spPr>
        <p:style>
          <a:lnRef idx="2">
            <a:schemeClr val="accent1"/>
          </a:lnRef>
          <a:fillRef idx="0">
            <a:schemeClr val="accent1"/>
          </a:fillRef>
          <a:effectRef idx="1">
            <a:schemeClr val="accent1"/>
          </a:effectRef>
          <a:fontRef idx="minor">
            <a:schemeClr val="tx1"/>
          </a:fontRef>
        </p:style>
      </p:cxnSp>
      <p:pic>
        <p:nvPicPr>
          <p:cNvPr id="14" name="Billede 13">
            <a:extLst>
              <a:ext uri="{FF2B5EF4-FFF2-40B4-BE49-F238E27FC236}">
                <a16:creationId xmlns:a16="http://schemas.microsoft.com/office/drawing/2014/main" id="{DCEAA79F-D401-28CF-F198-5799C983F50B}"/>
              </a:ext>
            </a:extLst>
          </p:cNvPr>
          <p:cNvPicPr>
            <a:picLocks noChangeAspect="1"/>
          </p:cNvPicPr>
          <p:nvPr/>
        </p:nvPicPr>
        <p:blipFill>
          <a:blip r:embed="rId7"/>
          <a:stretch>
            <a:fillRect/>
          </a:stretch>
        </p:blipFill>
        <p:spPr>
          <a:xfrm>
            <a:off x="4923595" y="5781353"/>
            <a:ext cx="3258554" cy="942557"/>
          </a:xfrm>
          <a:prstGeom prst="rect">
            <a:avLst/>
          </a:prstGeom>
        </p:spPr>
      </p:pic>
      <p:sp>
        <p:nvSpPr>
          <p:cNvPr id="15" name="Afrundet rektangel 14">
            <a:extLst>
              <a:ext uri="{FF2B5EF4-FFF2-40B4-BE49-F238E27FC236}">
                <a16:creationId xmlns:a16="http://schemas.microsoft.com/office/drawing/2014/main" id="{C50498FB-DC7A-C225-7C17-199C823BCBCA}"/>
              </a:ext>
            </a:extLst>
          </p:cNvPr>
          <p:cNvSpPr/>
          <p:nvPr/>
        </p:nvSpPr>
        <p:spPr>
          <a:xfrm>
            <a:off x="4911455" y="5731934"/>
            <a:ext cx="3420456" cy="106680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Billede 15">
            <a:extLst>
              <a:ext uri="{FF2B5EF4-FFF2-40B4-BE49-F238E27FC236}">
                <a16:creationId xmlns:a16="http://schemas.microsoft.com/office/drawing/2014/main" id="{D12F7283-2306-5B2B-CE7A-DC6DD13F4FED}"/>
              </a:ext>
            </a:extLst>
          </p:cNvPr>
          <p:cNvPicPr>
            <a:picLocks noChangeAspect="1"/>
          </p:cNvPicPr>
          <p:nvPr/>
        </p:nvPicPr>
        <p:blipFill>
          <a:blip r:embed="rId8"/>
          <a:stretch>
            <a:fillRect/>
          </a:stretch>
        </p:blipFill>
        <p:spPr>
          <a:xfrm>
            <a:off x="5210604" y="1720820"/>
            <a:ext cx="2897150" cy="651710"/>
          </a:xfrm>
          <a:prstGeom prst="rect">
            <a:avLst/>
          </a:prstGeom>
        </p:spPr>
      </p:pic>
    </p:spTree>
    <p:extLst>
      <p:ext uri="{BB962C8B-B14F-4D97-AF65-F5344CB8AC3E}">
        <p14:creationId xmlns:p14="http://schemas.microsoft.com/office/powerpoint/2010/main" val="10786248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6392" name="Picture 8" descr="Paper explained: A Simple Framework for Contrastive Learning of Visual  Representations | by Leon Sick | Towards Data Science">
            <a:extLst>
              <a:ext uri="{FF2B5EF4-FFF2-40B4-BE49-F238E27FC236}">
                <a16:creationId xmlns:a16="http://schemas.microsoft.com/office/drawing/2014/main" id="{C00D245A-D9BD-0748-9EA4-627F3143B63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20548" y="3673206"/>
            <a:ext cx="4443422" cy="3228862"/>
          </a:xfrm>
          <a:prstGeom prst="rect">
            <a:avLst/>
          </a:prstGeom>
          <a:noFill/>
          <a:extLst>
            <a:ext uri="{909E8E84-426E-40DD-AFC4-6F175D3DCCD1}">
              <a14:hiddenFill xmlns:a14="http://schemas.microsoft.com/office/drawing/2010/main">
                <a:solidFill>
                  <a:srgbClr val="FFFFFF"/>
                </a:solidFill>
              </a14:hiddenFill>
            </a:ext>
          </a:extLst>
        </p:spPr>
      </p:pic>
      <p:sp>
        <p:nvSpPr>
          <p:cNvPr id="24" name="Rectangle 17">
            <a:extLst>
              <a:ext uri="{FF2B5EF4-FFF2-40B4-BE49-F238E27FC236}">
                <a16:creationId xmlns:a16="http://schemas.microsoft.com/office/drawing/2014/main" id="{417CDA24-35F8-4540-8C52-3096D6D949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50280" y="0"/>
            <a:ext cx="9144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19">
            <a:extLst>
              <a:ext uri="{FF2B5EF4-FFF2-40B4-BE49-F238E27FC236}">
                <a16:creationId xmlns:a16="http://schemas.microsoft.com/office/drawing/2014/main" id="{8658BFE0-4E65-4174-9C75-687C94E882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83280"/>
            <a:ext cx="6126480" cy="9144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1">
            <a:extLst>
              <a:ext uri="{FF2B5EF4-FFF2-40B4-BE49-F238E27FC236}">
                <a16:creationId xmlns:a16="http://schemas.microsoft.com/office/drawing/2014/main" id="{FA75DFED-A0C1-4A83-BE1D-0271C1826E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65520" y="3383280"/>
            <a:ext cx="6126480" cy="9144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Billede 1">
            <a:extLst>
              <a:ext uri="{FF2B5EF4-FFF2-40B4-BE49-F238E27FC236}">
                <a16:creationId xmlns:a16="http://schemas.microsoft.com/office/drawing/2014/main" id="{6B14DE38-EBA5-8785-B301-0BAF3824CE7D}"/>
              </a:ext>
            </a:extLst>
          </p:cNvPr>
          <p:cNvPicPr>
            <a:picLocks noChangeAspect="1"/>
          </p:cNvPicPr>
          <p:nvPr/>
        </p:nvPicPr>
        <p:blipFill rotWithShape="1">
          <a:blip r:embed="rId3"/>
          <a:srcRect t="3792"/>
          <a:stretch/>
        </p:blipFill>
        <p:spPr>
          <a:xfrm>
            <a:off x="356697" y="3866324"/>
            <a:ext cx="5312972" cy="2959078"/>
          </a:xfrm>
          <a:prstGeom prst="rect">
            <a:avLst/>
          </a:prstGeom>
        </p:spPr>
      </p:pic>
      <p:sp>
        <p:nvSpPr>
          <p:cNvPr id="4" name="Pladsholder til slidenummer 3">
            <a:extLst>
              <a:ext uri="{FF2B5EF4-FFF2-40B4-BE49-F238E27FC236}">
                <a16:creationId xmlns:a16="http://schemas.microsoft.com/office/drawing/2014/main" id="{FFD7DA85-C167-8AB7-B11B-6745518EFD6C}"/>
              </a:ext>
            </a:extLst>
          </p:cNvPr>
          <p:cNvSpPr>
            <a:spLocks noGrp="1"/>
          </p:cNvSpPr>
          <p:nvPr>
            <p:ph type="sldNum" sz="quarter" idx="12"/>
          </p:nvPr>
        </p:nvSpPr>
        <p:spPr/>
        <p:txBody>
          <a:bodyPr/>
          <a:lstStyle/>
          <a:p>
            <a:fld id="{9FDE9482-F1F7-BF42-A835-937E7920A8F3}" type="slidenum">
              <a:rPr lang="en-US" smtClean="0"/>
              <a:t>11</a:t>
            </a:fld>
            <a:endParaRPr lang="en-US"/>
          </a:p>
        </p:txBody>
      </p:sp>
      <p:pic>
        <p:nvPicPr>
          <p:cNvPr id="16388" name="Picture 4" descr="2103.03230] Barlow Twins: Self-Supervised Learning via Redundancy Reduction">
            <a:extLst>
              <a:ext uri="{FF2B5EF4-FFF2-40B4-BE49-F238E27FC236}">
                <a16:creationId xmlns:a16="http://schemas.microsoft.com/office/drawing/2014/main" id="{D0BCFF51-00C9-1068-28DC-EC35BC84048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4320" y="378448"/>
            <a:ext cx="5486400" cy="2946796"/>
          </a:xfrm>
          <a:prstGeom prst="rect">
            <a:avLst/>
          </a:prstGeom>
          <a:noFill/>
          <a:extLst>
            <a:ext uri="{909E8E84-426E-40DD-AFC4-6F175D3DCCD1}">
              <a14:hiddenFill xmlns:a14="http://schemas.microsoft.com/office/drawing/2010/main">
                <a:solidFill>
                  <a:srgbClr val="FFFFFF"/>
                </a:solidFill>
              </a14:hiddenFill>
            </a:ext>
          </a:extLst>
        </p:spPr>
      </p:pic>
      <p:pic>
        <p:nvPicPr>
          <p:cNvPr id="16390" name="Picture 6" descr="Unsupervised Visual Representation Learning with SwAV | swav-tf – Weights &amp;  Biases">
            <a:extLst>
              <a:ext uri="{FF2B5EF4-FFF2-40B4-BE49-F238E27FC236}">
                <a16:creationId xmlns:a16="http://schemas.microsoft.com/office/drawing/2014/main" id="{9D9CF2FF-A0D8-8F0D-636E-E683E2724CB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58664" y="738131"/>
            <a:ext cx="5862442" cy="2557185"/>
          </a:xfrm>
          <a:prstGeom prst="rect">
            <a:avLst/>
          </a:prstGeom>
          <a:noFill/>
          <a:extLst>
            <a:ext uri="{909E8E84-426E-40DD-AFC4-6F175D3DCCD1}">
              <a14:hiddenFill xmlns:a14="http://schemas.microsoft.com/office/drawing/2010/main">
                <a:solidFill>
                  <a:srgbClr val="FFFFFF"/>
                </a:solidFill>
              </a14:hiddenFill>
            </a:ext>
          </a:extLst>
        </p:spPr>
      </p:pic>
      <p:sp>
        <p:nvSpPr>
          <p:cNvPr id="5" name="Tekstfelt 4">
            <a:extLst>
              <a:ext uri="{FF2B5EF4-FFF2-40B4-BE49-F238E27FC236}">
                <a16:creationId xmlns:a16="http://schemas.microsoft.com/office/drawing/2014/main" id="{82C40D0B-6DC3-8029-3F6E-2FD3913FA263}"/>
              </a:ext>
            </a:extLst>
          </p:cNvPr>
          <p:cNvSpPr txBox="1"/>
          <p:nvPr/>
        </p:nvSpPr>
        <p:spPr>
          <a:xfrm>
            <a:off x="7633321" y="136525"/>
            <a:ext cx="3283027" cy="369332"/>
          </a:xfrm>
          <a:prstGeom prst="rect">
            <a:avLst/>
          </a:prstGeom>
          <a:noFill/>
        </p:spPr>
        <p:txBody>
          <a:bodyPr wrap="square" rtlCol="0">
            <a:spAutoFit/>
          </a:bodyPr>
          <a:lstStyle/>
          <a:p>
            <a:pPr algn="ctr"/>
            <a:r>
              <a:rPr lang="en-US" dirty="0"/>
              <a:t>SWAV</a:t>
            </a:r>
          </a:p>
        </p:txBody>
      </p:sp>
      <p:sp>
        <p:nvSpPr>
          <p:cNvPr id="6" name="Tekstfelt 5">
            <a:extLst>
              <a:ext uri="{FF2B5EF4-FFF2-40B4-BE49-F238E27FC236}">
                <a16:creationId xmlns:a16="http://schemas.microsoft.com/office/drawing/2014/main" id="{A535BD1F-314C-A072-2B47-6CF96534B899}"/>
              </a:ext>
            </a:extLst>
          </p:cNvPr>
          <p:cNvSpPr txBox="1"/>
          <p:nvPr/>
        </p:nvSpPr>
        <p:spPr>
          <a:xfrm>
            <a:off x="1421726" y="114357"/>
            <a:ext cx="3283027" cy="369332"/>
          </a:xfrm>
          <a:prstGeom prst="rect">
            <a:avLst/>
          </a:prstGeom>
          <a:noFill/>
        </p:spPr>
        <p:txBody>
          <a:bodyPr wrap="square" rtlCol="0">
            <a:spAutoFit/>
          </a:bodyPr>
          <a:lstStyle/>
          <a:p>
            <a:pPr algn="ctr"/>
            <a:r>
              <a:rPr lang="en-US" dirty="0"/>
              <a:t>Barlow Twins</a:t>
            </a:r>
          </a:p>
        </p:txBody>
      </p:sp>
      <p:sp>
        <p:nvSpPr>
          <p:cNvPr id="7" name="Tekstfelt 6">
            <a:extLst>
              <a:ext uri="{FF2B5EF4-FFF2-40B4-BE49-F238E27FC236}">
                <a16:creationId xmlns:a16="http://schemas.microsoft.com/office/drawing/2014/main" id="{9497BFAD-00C5-BA62-8C83-567368A5DCEB}"/>
              </a:ext>
            </a:extLst>
          </p:cNvPr>
          <p:cNvSpPr txBox="1"/>
          <p:nvPr/>
        </p:nvSpPr>
        <p:spPr>
          <a:xfrm>
            <a:off x="1371669" y="3499131"/>
            <a:ext cx="3283027" cy="369332"/>
          </a:xfrm>
          <a:prstGeom prst="rect">
            <a:avLst/>
          </a:prstGeom>
          <a:noFill/>
        </p:spPr>
        <p:txBody>
          <a:bodyPr wrap="square" rtlCol="0">
            <a:spAutoFit/>
          </a:bodyPr>
          <a:lstStyle/>
          <a:p>
            <a:pPr algn="ctr"/>
            <a:r>
              <a:rPr lang="en-US" dirty="0"/>
              <a:t>DINO</a:t>
            </a:r>
          </a:p>
        </p:txBody>
      </p:sp>
      <p:sp>
        <p:nvSpPr>
          <p:cNvPr id="8" name="Tekstfelt 7">
            <a:extLst>
              <a:ext uri="{FF2B5EF4-FFF2-40B4-BE49-F238E27FC236}">
                <a16:creationId xmlns:a16="http://schemas.microsoft.com/office/drawing/2014/main" id="{B66B8A27-C927-38B0-F2C1-00D4CBB037D4}"/>
              </a:ext>
            </a:extLst>
          </p:cNvPr>
          <p:cNvSpPr txBox="1"/>
          <p:nvPr/>
        </p:nvSpPr>
        <p:spPr>
          <a:xfrm>
            <a:off x="7633321" y="3455440"/>
            <a:ext cx="3283027" cy="369332"/>
          </a:xfrm>
          <a:prstGeom prst="rect">
            <a:avLst/>
          </a:prstGeom>
          <a:noFill/>
        </p:spPr>
        <p:txBody>
          <a:bodyPr wrap="square" rtlCol="0">
            <a:spAutoFit/>
          </a:bodyPr>
          <a:lstStyle/>
          <a:p>
            <a:pPr algn="ctr"/>
            <a:r>
              <a:rPr lang="en-US" dirty="0" err="1"/>
              <a:t>SimCLR</a:t>
            </a:r>
            <a:endParaRPr lang="en-US" dirty="0"/>
          </a:p>
        </p:txBody>
      </p:sp>
    </p:spTree>
    <p:extLst>
      <p:ext uri="{BB962C8B-B14F-4D97-AF65-F5344CB8AC3E}">
        <p14:creationId xmlns:p14="http://schemas.microsoft.com/office/powerpoint/2010/main" val="9611665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6392" name="Picture 8" descr="Paper explained: A Simple Framework for Contrastive Learning of Visual  Representations | by Leon Sick | Towards Data Science">
            <a:extLst>
              <a:ext uri="{FF2B5EF4-FFF2-40B4-BE49-F238E27FC236}">
                <a16:creationId xmlns:a16="http://schemas.microsoft.com/office/drawing/2014/main" id="{C00D245A-D9BD-0748-9EA4-627F3143B6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20548" y="3673206"/>
            <a:ext cx="4443422" cy="3228862"/>
          </a:xfrm>
          <a:prstGeom prst="rect">
            <a:avLst/>
          </a:prstGeom>
          <a:noFill/>
          <a:extLst>
            <a:ext uri="{909E8E84-426E-40DD-AFC4-6F175D3DCCD1}">
              <a14:hiddenFill xmlns:a14="http://schemas.microsoft.com/office/drawing/2010/main">
                <a:solidFill>
                  <a:srgbClr val="FFFFFF"/>
                </a:solidFill>
              </a14:hiddenFill>
            </a:ext>
          </a:extLst>
        </p:spPr>
      </p:pic>
      <p:sp>
        <p:nvSpPr>
          <p:cNvPr id="24" name="Rectangle 17">
            <a:extLst>
              <a:ext uri="{FF2B5EF4-FFF2-40B4-BE49-F238E27FC236}">
                <a16:creationId xmlns:a16="http://schemas.microsoft.com/office/drawing/2014/main" id="{417CDA24-35F8-4540-8C52-3096D6D949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50280" y="0"/>
            <a:ext cx="9144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19">
            <a:extLst>
              <a:ext uri="{FF2B5EF4-FFF2-40B4-BE49-F238E27FC236}">
                <a16:creationId xmlns:a16="http://schemas.microsoft.com/office/drawing/2014/main" id="{8658BFE0-4E65-4174-9C75-687C94E882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83280"/>
            <a:ext cx="6126480" cy="9144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1">
            <a:extLst>
              <a:ext uri="{FF2B5EF4-FFF2-40B4-BE49-F238E27FC236}">
                <a16:creationId xmlns:a16="http://schemas.microsoft.com/office/drawing/2014/main" id="{FA75DFED-A0C1-4A83-BE1D-0271C1826E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65520" y="3383280"/>
            <a:ext cx="6126480" cy="9144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Billede 1">
            <a:extLst>
              <a:ext uri="{FF2B5EF4-FFF2-40B4-BE49-F238E27FC236}">
                <a16:creationId xmlns:a16="http://schemas.microsoft.com/office/drawing/2014/main" id="{6B14DE38-EBA5-8785-B301-0BAF3824CE7D}"/>
              </a:ext>
            </a:extLst>
          </p:cNvPr>
          <p:cNvPicPr>
            <a:picLocks noChangeAspect="1"/>
          </p:cNvPicPr>
          <p:nvPr/>
        </p:nvPicPr>
        <p:blipFill rotWithShape="1">
          <a:blip r:embed="rId4"/>
          <a:srcRect t="3792"/>
          <a:stretch/>
        </p:blipFill>
        <p:spPr>
          <a:xfrm>
            <a:off x="356697" y="3866324"/>
            <a:ext cx="5312972" cy="2959078"/>
          </a:xfrm>
          <a:prstGeom prst="rect">
            <a:avLst/>
          </a:prstGeom>
        </p:spPr>
      </p:pic>
      <p:sp>
        <p:nvSpPr>
          <p:cNvPr id="4" name="Pladsholder til slidenummer 3">
            <a:extLst>
              <a:ext uri="{FF2B5EF4-FFF2-40B4-BE49-F238E27FC236}">
                <a16:creationId xmlns:a16="http://schemas.microsoft.com/office/drawing/2014/main" id="{FFD7DA85-C167-8AB7-B11B-6745518EFD6C}"/>
              </a:ext>
            </a:extLst>
          </p:cNvPr>
          <p:cNvSpPr>
            <a:spLocks noGrp="1"/>
          </p:cNvSpPr>
          <p:nvPr>
            <p:ph type="sldNum" sz="quarter" idx="12"/>
          </p:nvPr>
        </p:nvSpPr>
        <p:spPr/>
        <p:txBody>
          <a:bodyPr/>
          <a:lstStyle/>
          <a:p>
            <a:fld id="{9FDE9482-F1F7-BF42-A835-937E7920A8F3}" type="slidenum">
              <a:rPr lang="en-US" smtClean="0"/>
              <a:t>12</a:t>
            </a:fld>
            <a:endParaRPr lang="en-US"/>
          </a:p>
        </p:txBody>
      </p:sp>
      <p:pic>
        <p:nvPicPr>
          <p:cNvPr id="16388" name="Picture 4" descr="2103.03230] Barlow Twins: Self-Supervised Learning via Redundancy Reduction">
            <a:extLst>
              <a:ext uri="{FF2B5EF4-FFF2-40B4-BE49-F238E27FC236}">
                <a16:creationId xmlns:a16="http://schemas.microsoft.com/office/drawing/2014/main" id="{D0BCFF51-00C9-1068-28DC-EC35BC84048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4320" y="378448"/>
            <a:ext cx="5486400" cy="2946796"/>
          </a:xfrm>
          <a:prstGeom prst="rect">
            <a:avLst/>
          </a:prstGeom>
          <a:noFill/>
          <a:extLst>
            <a:ext uri="{909E8E84-426E-40DD-AFC4-6F175D3DCCD1}">
              <a14:hiddenFill xmlns:a14="http://schemas.microsoft.com/office/drawing/2010/main">
                <a:solidFill>
                  <a:srgbClr val="FFFFFF"/>
                </a:solidFill>
              </a14:hiddenFill>
            </a:ext>
          </a:extLst>
        </p:spPr>
      </p:pic>
      <p:pic>
        <p:nvPicPr>
          <p:cNvPr id="16390" name="Picture 6" descr="Unsupervised Visual Representation Learning with SwAV | swav-tf – Weights &amp;  Biases">
            <a:extLst>
              <a:ext uri="{FF2B5EF4-FFF2-40B4-BE49-F238E27FC236}">
                <a16:creationId xmlns:a16="http://schemas.microsoft.com/office/drawing/2014/main" id="{9D9CF2FF-A0D8-8F0D-636E-E683E2724CB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58664" y="738131"/>
            <a:ext cx="5862442" cy="2557185"/>
          </a:xfrm>
          <a:prstGeom prst="rect">
            <a:avLst/>
          </a:prstGeom>
          <a:noFill/>
          <a:extLst>
            <a:ext uri="{909E8E84-426E-40DD-AFC4-6F175D3DCCD1}">
              <a14:hiddenFill xmlns:a14="http://schemas.microsoft.com/office/drawing/2010/main">
                <a:solidFill>
                  <a:srgbClr val="FFFFFF"/>
                </a:solidFill>
              </a14:hiddenFill>
            </a:ext>
          </a:extLst>
        </p:spPr>
      </p:pic>
      <p:sp>
        <p:nvSpPr>
          <p:cNvPr id="5" name="Tekstfelt 4">
            <a:extLst>
              <a:ext uri="{FF2B5EF4-FFF2-40B4-BE49-F238E27FC236}">
                <a16:creationId xmlns:a16="http://schemas.microsoft.com/office/drawing/2014/main" id="{82C40D0B-6DC3-8029-3F6E-2FD3913FA263}"/>
              </a:ext>
            </a:extLst>
          </p:cNvPr>
          <p:cNvSpPr txBox="1"/>
          <p:nvPr/>
        </p:nvSpPr>
        <p:spPr>
          <a:xfrm>
            <a:off x="7633321" y="136525"/>
            <a:ext cx="3283027" cy="369332"/>
          </a:xfrm>
          <a:prstGeom prst="rect">
            <a:avLst/>
          </a:prstGeom>
          <a:noFill/>
        </p:spPr>
        <p:txBody>
          <a:bodyPr wrap="square" rtlCol="0">
            <a:spAutoFit/>
          </a:bodyPr>
          <a:lstStyle/>
          <a:p>
            <a:pPr algn="ctr"/>
            <a:r>
              <a:rPr lang="en-US" dirty="0"/>
              <a:t>SWAV</a:t>
            </a:r>
          </a:p>
        </p:txBody>
      </p:sp>
      <p:sp>
        <p:nvSpPr>
          <p:cNvPr id="6" name="Tekstfelt 5">
            <a:extLst>
              <a:ext uri="{FF2B5EF4-FFF2-40B4-BE49-F238E27FC236}">
                <a16:creationId xmlns:a16="http://schemas.microsoft.com/office/drawing/2014/main" id="{A535BD1F-314C-A072-2B47-6CF96534B899}"/>
              </a:ext>
            </a:extLst>
          </p:cNvPr>
          <p:cNvSpPr txBox="1"/>
          <p:nvPr/>
        </p:nvSpPr>
        <p:spPr>
          <a:xfrm>
            <a:off x="1421726" y="114357"/>
            <a:ext cx="3283027" cy="369332"/>
          </a:xfrm>
          <a:prstGeom prst="rect">
            <a:avLst/>
          </a:prstGeom>
          <a:noFill/>
        </p:spPr>
        <p:txBody>
          <a:bodyPr wrap="square" rtlCol="0">
            <a:spAutoFit/>
          </a:bodyPr>
          <a:lstStyle/>
          <a:p>
            <a:pPr algn="ctr"/>
            <a:r>
              <a:rPr lang="en-US" dirty="0"/>
              <a:t>Barlow Twins</a:t>
            </a:r>
          </a:p>
        </p:txBody>
      </p:sp>
      <p:sp>
        <p:nvSpPr>
          <p:cNvPr id="7" name="Tekstfelt 6">
            <a:extLst>
              <a:ext uri="{FF2B5EF4-FFF2-40B4-BE49-F238E27FC236}">
                <a16:creationId xmlns:a16="http://schemas.microsoft.com/office/drawing/2014/main" id="{9497BFAD-00C5-BA62-8C83-567368A5DCEB}"/>
              </a:ext>
            </a:extLst>
          </p:cNvPr>
          <p:cNvSpPr txBox="1"/>
          <p:nvPr/>
        </p:nvSpPr>
        <p:spPr>
          <a:xfrm>
            <a:off x="1371669" y="3499131"/>
            <a:ext cx="3283027" cy="369332"/>
          </a:xfrm>
          <a:prstGeom prst="rect">
            <a:avLst/>
          </a:prstGeom>
          <a:noFill/>
        </p:spPr>
        <p:txBody>
          <a:bodyPr wrap="square" rtlCol="0">
            <a:spAutoFit/>
          </a:bodyPr>
          <a:lstStyle/>
          <a:p>
            <a:pPr algn="ctr"/>
            <a:r>
              <a:rPr lang="en-US" dirty="0"/>
              <a:t>DINO</a:t>
            </a:r>
          </a:p>
        </p:txBody>
      </p:sp>
      <p:sp>
        <p:nvSpPr>
          <p:cNvPr id="8" name="Tekstfelt 7">
            <a:extLst>
              <a:ext uri="{FF2B5EF4-FFF2-40B4-BE49-F238E27FC236}">
                <a16:creationId xmlns:a16="http://schemas.microsoft.com/office/drawing/2014/main" id="{B66B8A27-C927-38B0-F2C1-00D4CBB037D4}"/>
              </a:ext>
            </a:extLst>
          </p:cNvPr>
          <p:cNvSpPr txBox="1"/>
          <p:nvPr/>
        </p:nvSpPr>
        <p:spPr>
          <a:xfrm>
            <a:off x="7633321" y="3455440"/>
            <a:ext cx="3283027" cy="369332"/>
          </a:xfrm>
          <a:prstGeom prst="rect">
            <a:avLst/>
          </a:prstGeom>
          <a:noFill/>
        </p:spPr>
        <p:txBody>
          <a:bodyPr wrap="square" rtlCol="0">
            <a:spAutoFit/>
          </a:bodyPr>
          <a:lstStyle/>
          <a:p>
            <a:pPr algn="ctr"/>
            <a:r>
              <a:rPr lang="en-US" dirty="0" err="1"/>
              <a:t>SimCLR</a:t>
            </a:r>
            <a:endParaRPr lang="en-US" dirty="0"/>
          </a:p>
        </p:txBody>
      </p:sp>
      <p:sp>
        <p:nvSpPr>
          <p:cNvPr id="3" name="Tekstfelt 2">
            <a:extLst>
              <a:ext uri="{FF2B5EF4-FFF2-40B4-BE49-F238E27FC236}">
                <a16:creationId xmlns:a16="http://schemas.microsoft.com/office/drawing/2014/main" id="{EA8EF8AB-4E7C-4224-35BF-E3ADD0FD8F6A}"/>
              </a:ext>
            </a:extLst>
          </p:cNvPr>
          <p:cNvSpPr txBox="1"/>
          <p:nvPr/>
        </p:nvSpPr>
        <p:spPr>
          <a:xfrm rot="893049">
            <a:off x="561966" y="1861786"/>
            <a:ext cx="12565795" cy="1323439"/>
          </a:xfrm>
          <a:prstGeom prst="rect">
            <a:avLst/>
          </a:prstGeom>
          <a:noFill/>
        </p:spPr>
        <p:txBody>
          <a:bodyPr wrap="square" rtlCol="0">
            <a:spAutoFit/>
          </a:bodyPr>
          <a:lstStyle/>
          <a:p>
            <a:pPr algn="ctr"/>
            <a:r>
              <a:rPr lang="en-US" sz="7200" dirty="0">
                <a:solidFill>
                  <a:srgbClr val="C00000"/>
                </a:solidFill>
                <a:highlight>
                  <a:srgbClr val="C0C0C0"/>
                </a:highlight>
              </a:rPr>
              <a:t>Only </a:t>
            </a:r>
            <a:r>
              <a:rPr lang="en-US" sz="8000" dirty="0">
                <a:solidFill>
                  <a:srgbClr val="C00000"/>
                </a:solidFill>
                <a:highlight>
                  <a:srgbClr val="C0C0C0"/>
                </a:highlight>
              </a:rPr>
              <a:t>latent</a:t>
            </a:r>
            <a:r>
              <a:rPr lang="en-US" sz="7200" dirty="0">
                <a:solidFill>
                  <a:srgbClr val="C00000"/>
                </a:solidFill>
                <a:highlight>
                  <a:srgbClr val="C0C0C0"/>
                </a:highlight>
              </a:rPr>
              <a:t> representation</a:t>
            </a:r>
          </a:p>
        </p:txBody>
      </p:sp>
    </p:spTree>
    <p:extLst>
      <p:ext uri="{BB962C8B-B14F-4D97-AF65-F5344CB8AC3E}">
        <p14:creationId xmlns:p14="http://schemas.microsoft.com/office/powerpoint/2010/main" val="20803317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6392" name="Picture 8" descr="Paper explained: A Simple Framework for Contrastive Learning of Visual  Representations | by Leon Sick | Towards Data Science">
            <a:extLst>
              <a:ext uri="{FF2B5EF4-FFF2-40B4-BE49-F238E27FC236}">
                <a16:creationId xmlns:a16="http://schemas.microsoft.com/office/drawing/2014/main" id="{C00D245A-D9BD-0748-9EA4-627F3143B6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20548" y="3673206"/>
            <a:ext cx="4443422" cy="3228862"/>
          </a:xfrm>
          <a:prstGeom prst="rect">
            <a:avLst/>
          </a:prstGeom>
          <a:noFill/>
          <a:extLst>
            <a:ext uri="{909E8E84-426E-40DD-AFC4-6F175D3DCCD1}">
              <a14:hiddenFill xmlns:a14="http://schemas.microsoft.com/office/drawing/2010/main">
                <a:solidFill>
                  <a:srgbClr val="FFFFFF"/>
                </a:solidFill>
              </a14:hiddenFill>
            </a:ext>
          </a:extLst>
        </p:spPr>
      </p:pic>
      <p:sp>
        <p:nvSpPr>
          <p:cNvPr id="24" name="Rectangle 17">
            <a:extLst>
              <a:ext uri="{FF2B5EF4-FFF2-40B4-BE49-F238E27FC236}">
                <a16:creationId xmlns:a16="http://schemas.microsoft.com/office/drawing/2014/main" id="{417CDA24-35F8-4540-8C52-3096D6D949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50280" y="0"/>
            <a:ext cx="9144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19">
            <a:extLst>
              <a:ext uri="{FF2B5EF4-FFF2-40B4-BE49-F238E27FC236}">
                <a16:creationId xmlns:a16="http://schemas.microsoft.com/office/drawing/2014/main" id="{8658BFE0-4E65-4174-9C75-687C94E882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83280"/>
            <a:ext cx="6126480" cy="9144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1">
            <a:extLst>
              <a:ext uri="{FF2B5EF4-FFF2-40B4-BE49-F238E27FC236}">
                <a16:creationId xmlns:a16="http://schemas.microsoft.com/office/drawing/2014/main" id="{FA75DFED-A0C1-4A83-BE1D-0271C1826E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65520" y="3383280"/>
            <a:ext cx="6126480" cy="9144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Billede 1">
            <a:extLst>
              <a:ext uri="{FF2B5EF4-FFF2-40B4-BE49-F238E27FC236}">
                <a16:creationId xmlns:a16="http://schemas.microsoft.com/office/drawing/2014/main" id="{6B14DE38-EBA5-8785-B301-0BAF3824CE7D}"/>
              </a:ext>
            </a:extLst>
          </p:cNvPr>
          <p:cNvPicPr>
            <a:picLocks noChangeAspect="1"/>
          </p:cNvPicPr>
          <p:nvPr/>
        </p:nvPicPr>
        <p:blipFill rotWithShape="1">
          <a:blip r:embed="rId4"/>
          <a:srcRect t="3792"/>
          <a:stretch/>
        </p:blipFill>
        <p:spPr>
          <a:xfrm>
            <a:off x="356697" y="3866324"/>
            <a:ext cx="5312972" cy="2959078"/>
          </a:xfrm>
          <a:prstGeom prst="rect">
            <a:avLst/>
          </a:prstGeom>
        </p:spPr>
      </p:pic>
      <p:sp>
        <p:nvSpPr>
          <p:cNvPr id="4" name="Pladsholder til slidenummer 3">
            <a:extLst>
              <a:ext uri="{FF2B5EF4-FFF2-40B4-BE49-F238E27FC236}">
                <a16:creationId xmlns:a16="http://schemas.microsoft.com/office/drawing/2014/main" id="{FFD7DA85-C167-8AB7-B11B-6745518EFD6C}"/>
              </a:ext>
            </a:extLst>
          </p:cNvPr>
          <p:cNvSpPr>
            <a:spLocks noGrp="1"/>
          </p:cNvSpPr>
          <p:nvPr>
            <p:ph type="sldNum" sz="quarter" idx="12"/>
          </p:nvPr>
        </p:nvSpPr>
        <p:spPr/>
        <p:txBody>
          <a:bodyPr/>
          <a:lstStyle/>
          <a:p>
            <a:fld id="{9FDE9482-F1F7-BF42-A835-937E7920A8F3}" type="slidenum">
              <a:rPr lang="en-US" smtClean="0"/>
              <a:t>13</a:t>
            </a:fld>
            <a:endParaRPr lang="en-US"/>
          </a:p>
        </p:txBody>
      </p:sp>
      <p:pic>
        <p:nvPicPr>
          <p:cNvPr id="16388" name="Picture 4" descr="2103.03230] Barlow Twins: Self-Supervised Learning via Redundancy Reduction">
            <a:extLst>
              <a:ext uri="{FF2B5EF4-FFF2-40B4-BE49-F238E27FC236}">
                <a16:creationId xmlns:a16="http://schemas.microsoft.com/office/drawing/2014/main" id="{D0BCFF51-00C9-1068-28DC-EC35BC84048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4320" y="378448"/>
            <a:ext cx="5486400" cy="2946796"/>
          </a:xfrm>
          <a:prstGeom prst="rect">
            <a:avLst/>
          </a:prstGeom>
          <a:noFill/>
          <a:extLst>
            <a:ext uri="{909E8E84-426E-40DD-AFC4-6F175D3DCCD1}">
              <a14:hiddenFill xmlns:a14="http://schemas.microsoft.com/office/drawing/2010/main">
                <a:solidFill>
                  <a:srgbClr val="FFFFFF"/>
                </a:solidFill>
              </a14:hiddenFill>
            </a:ext>
          </a:extLst>
        </p:spPr>
      </p:pic>
      <p:pic>
        <p:nvPicPr>
          <p:cNvPr id="16390" name="Picture 6" descr="Unsupervised Visual Representation Learning with SwAV | swav-tf – Weights &amp;  Biases">
            <a:extLst>
              <a:ext uri="{FF2B5EF4-FFF2-40B4-BE49-F238E27FC236}">
                <a16:creationId xmlns:a16="http://schemas.microsoft.com/office/drawing/2014/main" id="{9D9CF2FF-A0D8-8F0D-636E-E683E2724CB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58664" y="738131"/>
            <a:ext cx="5862442" cy="2557185"/>
          </a:xfrm>
          <a:prstGeom prst="rect">
            <a:avLst/>
          </a:prstGeom>
          <a:noFill/>
          <a:extLst>
            <a:ext uri="{909E8E84-426E-40DD-AFC4-6F175D3DCCD1}">
              <a14:hiddenFill xmlns:a14="http://schemas.microsoft.com/office/drawing/2010/main">
                <a:solidFill>
                  <a:srgbClr val="FFFFFF"/>
                </a:solidFill>
              </a14:hiddenFill>
            </a:ext>
          </a:extLst>
        </p:spPr>
      </p:pic>
      <p:sp>
        <p:nvSpPr>
          <p:cNvPr id="5" name="Tekstfelt 4">
            <a:extLst>
              <a:ext uri="{FF2B5EF4-FFF2-40B4-BE49-F238E27FC236}">
                <a16:creationId xmlns:a16="http://schemas.microsoft.com/office/drawing/2014/main" id="{82C40D0B-6DC3-8029-3F6E-2FD3913FA263}"/>
              </a:ext>
            </a:extLst>
          </p:cNvPr>
          <p:cNvSpPr txBox="1"/>
          <p:nvPr/>
        </p:nvSpPr>
        <p:spPr>
          <a:xfrm>
            <a:off x="7633321" y="136525"/>
            <a:ext cx="3283027" cy="369332"/>
          </a:xfrm>
          <a:prstGeom prst="rect">
            <a:avLst/>
          </a:prstGeom>
          <a:noFill/>
        </p:spPr>
        <p:txBody>
          <a:bodyPr wrap="square" rtlCol="0">
            <a:spAutoFit/>
          </a:bodyPr>
          <a:lstStyle/>
          <a:p>
            <a:pPr algn="ctr"/>
            <a:r>
              <a:rPr lang="en-US" dirty="0"/>
              <a:t>SWAV</a:t>
            </a:r>
          </a:p>
        </p:txBody>
      </p:sp>
      <p:sp>
        <p:nvSpPr>
          <p:cNvPr id="6" name="Tekstfelt 5">
            <a:extLst>
              <a:ext uri="{FF2B5EF4-FFF2-40B4-BE49-F238E27FC236}">
                <a16:creationId xmlns:a16="http://schemas.microsoft.com/office/drawing/2014/main" id="{A535BD1F-314C-A072-2B47-6CF96534B899}"/>
              </a:ext>
            </a:extLst>
          </p:cNvPr>
          <p:cNvSpPr txBox="1"/>
          <p:nvPr/>
        </p:nvSpPr>
        <p:spPr>
          <a:xfrm>
            <a:off x="1421726" y="114357"/>
            <a:ext cx="3283027" cy="369332"/>
          </a:xfrm>
          <a:prstGeom prst="rect">
            <a:avLst/>
          </a:prstGeom>
          <a:noFill/>
        </p:spPr>
        <p:txBody>
          <a:bodyPr wrap="square" rtlCol="0">
            <a:spAutoFit/>
          </a:bodyPr>
          <a:lstStyle/>
          <a:p>
            <a:pPr algn="ctr"/>
            <a:r>
              <a:rPr lang="en-US" dirty="0"/>
              <a:t>Barlow Twins</a:t>
            </a:r>
          </a:p>
        </p:txBody>
      </p:sp>
      <p:sp>
        <p:nvSpPr>
          <p:cNvPr id="7" name="Tekstfelt 6">
            <a:extLst>
              <a:ext uri="{FF2B5EF4-FFF2-40B4-BE49-F238E27FC236}">
                <a16:creationId xmlns:a16="http://schemas.microsoft.com/office/drawing/2014/main" id="{9497BFAD-00C5-BA62-8C83-567368A5DCEB}"/>
              </a:ext>
            </a:extLst>
          </p:cNvPr>
          <p:cNvSpPr txBox="1"/>
          <p:nvPr/>
        </p:nvSpPr>
        <p:spPr>
          <a:xfrm>
            <a:off x="1371669" y="3499131"/>
            <a:ext cx="3283027" cy="369332"/>
          </a:xfrm>
          <a:prstGeom prst="rect">
            <a:avLst/>
          </a:prstGeom>
          <a:noFill/>
        </p:spPr>
        <p:txBody>
          <a:bodyPr wrap="square" rtlCol="0">
            <a:spAutoFit/>
          </a:bodyPr>
          <a:lstStyle/>
          <a:p>
            <a:pPr algn="ctr"/>
            <a:r>
              <a:rPr lang="en-US" dirty="0"/>
              <a:t>DINO</a:t>
            </a:r>
          </a:p>
        </p:txBody>
      </p:sp>
      <p:sp>
        <p:nvSpPr>
          <p:cNvPr id="8" name="Tekstfelt 7">
            <a:extLst>
              <a:ext uri="{FF2B5EF4-FFF2-40B4-BE49-F238E27FC236}">
                <a16:creationId xmlns:a16="http://schemas.microsoft.com/office/drawing/2014/main" id="{B66B8A27-C927-38B0-F2C1-00D4CBB037D4}"/>
              </a:ext>
            </a:extLst>
          </p:cNvPr>
          <p:cNvSpPr txBox="1"/>
          <p:nvPr/>
        </p:nvSpPr>
        <p:spPr>
          <a:xfrm>
            <a:off x="7633321" y="3455440"/>
            <a:ext cx="3283027" cy="369332"/>
          </a:xfrm>
          <a:prstGeom prst="rect">
            <a:avLst/>
          </a:prstGeom>
          <a:noFill/>
        </p:spPr>
        <p:txBody>
          <a:bodyPr wrap="square" rtlCol="0">
            <a:spAutoFit/>
          </a:bodyPr>
          <a:lstStyle/>
          <a:p>
            <a:pPr algn="ctr"/>
            <a:r>
              <a:rPr lang="en-US" dirty="0" err="1"/>
              <a:t>SimCLR</a:t>
            </a:r>
            <a:endParaRPr lang="en-US" dirty="0"/>
          </a:p>
        </p:txBody>
      </p:sp>
      <p:sp>
        <p:nvSpPr>
          <p:cNvPr id="3" name="Tekstfelt 2">
            <a:extLst>
              <a:ext uri="{FF2B5EF4-FFF2-40B4-BE49-F238E27FC236}">
                <a16:creationId xmlns:a16="http://schemas.microsoft.com/office/drawing/2014/main" id="{EA8EF8AB-4E7C-4224-35BF-E3ADD0FD8F6A}"/>
              </a:ext>
            </a:extLst>
          </p:cNvPr>
          <p:cNvSpPr txBox="1"/>
          <p:nvPr/>
        </p:nvSpPr>
        <p:spPr>
          <a:xfrm rot="893049">
            <a:off x="561966" y="1861786"/>
            <a:ext cx="12565795" cy="1323439"/>
          </a:xfrm>
          <a:prstGeom prst="rect">
            <a:avLst/>
          </a:prstGeom>
          <a:noFill/>
        </p:spPr>
        <p:txBody>
          <a:bodyPr wrap="square" rtlCol="0">
            <a:spAutoFit/>
          </a:bodyPr>
          <a:lstStyle/>
          <a:p>
            <a:pPr algn="ctr"/>
            <a:r>
              <a:rPr lang="en-US" sz="7200" dirty="0">
                <a:solidFill>
                  <a:srgbClr val="C00000"/>
                </a:solidFill>
                <a:highlight>
                  <a:srgbClr val="C0C0C0"/>
                </a:highlight>
              </a:rPr>
              <a:t>Only </a:t>
            </a:r>
            <a:r>
              <a:rPr lang="en-US" sz="8000" dirty="0">
                <a:solidFill>
                  <a:srgbClr val="C00000"/>
                </a:solidFill>
                <a:highlight>
                  <a:srgbClr val="C0C0C0"/>
                </a:highlight>
              </a:rPr>
              <a:t>latent</a:t>
            </a:r>
            <a:r>
              <a:rPr lang="en-US" sz="7200" dirty="0">
                <a:solidFill>
                  <a:srgbClr val="C00000"/>
                </a:solidFill>
                <a:highlight>
                  <a:srgbClr val="C0C0C0"/>
                </a:highlight>
              </a:rPr>
              <a:t> representation</a:t>
            </a:r>
          </a:p>
        </p:txBody>
      </p:sp>
      <p:sp>
        <p:nvSpPr>
          <p:cNvPr id="12" name="Tekstfelt 11">
            <a:extLst>
              <a:ext uri="{FF2B5EF4-FFF2-40B4-BE49-F238E27FC236}">
                <a16:creationId xmlns:a16="http://schemas.microsoft.com/office/drawing/2014/main" id="{596831D5-EF64-3963-FB25-B293EB0E9519}"/>
              </a:ext>
            </a:extLst>
          </p:cNvPr>
          <p:cNvSpPr txBox="1"/>
          <p:nvPr/>
        </p:nvSpPr>
        <p:spPr>
          <a:xfrm rot="1767025">
            <a:off x="-627892" y="4774050"/>
            <a:ext cx="7282148" cy="830997"/>
          </a:xfrm>
          <a:prstGeom prst="rect">
            <a:avLst/>
          </a:prstGeom>
          <a:noFill/>
        </p:spPr>
        <p:txBody>
          <a:bodyPr wrap="square">
            <a:spAutoFit/>
          </a:bodyPr>
          <a:lstStyle/>
          <a:p>
            <a:pPr algn="ctr"/>
            <a:r>
              <a:rPr lang="en-US" sz="4800" dirty="0">
                <a:solidFill>
                  <a:srgbClr val="C00000"/>
                </a:solidFill>
                <a:highlight>
                  <a:srgbClr val="C0C0C0"/>
                </a:highlight>
              </a:rPr>
              <a:t>Only visual in the end</a:t>
            </a:r>
          </a:p>
        </p:txBody>
      </p:sp>
    </p:spTree>
    <p:extLst>
      <p:ext uri="{BB962C8B-B14F-4D97-AF65-F5344CB8AC3E}">
        <p14:creationId xmlns:p14="http://schemas.microsoft.com/office/powerpoint/2010/main" val="6793796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6392" name="Picture 8" descr="Paper explained: A Simple Framework for Contrastive Learning of Visual  Representations | by Leon Sick | Towards Data Science">
            <a:extLst>
              <a:ext uri="{FF2B5EF4-FFF2-40B4-BE49-F238E27FC236}">
                <a16:creationId xmlns:a16="http://schemas.microsoft.com/office/drawing/2014/main" id="{C00D245A-D9BD-0748-9EA4-627F3143B6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20548" y="3673206"/>
            <a:ext cx="4443422" cy="3228862"/>
          </a:xfrm>
          <a:prstGeom prst="rect">
            <a:avLst/>
          </a:prstGeom>
          <a:noFill/>
          <a:extLst>
            <a:ext uri="{909E8E84-426E-40DD-AFC4-6F175D3DCCD1}">
              <a14:hiddenFill xmlns:a14="http://schemas.microsoft.com/office/drawing/2010/main">
                <a:solidFill>
                  <a:srgbClr val="FFFFFF"/>
                </a:solidFill>
              </a14:hiddenFill>
            </a:ext>
          </a:extLst>
        </p:spPr>
      </p:pic>
      <p:sp>
        <p:nvSpPr>
          <p:cNvPr id="24" name="Rectangle 17">
            <a:extLst>
              <a:ext uri="{FF2B5EF4-FFF2-40B4-BE49-F238E27FC236}">
                <a16:creationId xmlns:a16="http://schemas.microsoft.com/office/drawing/2014/main" id="{417CDA24-35F8-4540-8C52-3096D6D949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50280" y="0"/>
            <a:ext cx="9144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19">
            <a:extLst>
              <a:ext uri="{FF2B5EF4-FFF2-40B4-BE49-F238E27FC236}">
                <a16:creationId xmlns:a16="http://schemas.microsoft.com/office/drawing/2014/main" id="{8658BFE0-4E65-4174-9C75-687C94E882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83280"/>
            <a:ext cx="6126480" cy="9144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1">
            <a:extLst>
              <a:ext uri="{FF2B5EF4-FFF2-40B4-BE49-F238E27FC236}">
                <a16:creationId xmlns:a16="http://schemas.microsoft.com/office/drawing/2014/main" id="{FA75DFED-A0C1-4A83-BE1D-0271C1826E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65520" y="3383280"/>
            <a:ext cx="6126480" cy="9144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Billede 1">
            <a:extLst>
              <a:ext uri="{FF2B5EF4-FFF2-40B4-BE49-F238E27FC236}">
                <a16:creationId xmlns:a16="http://schemas.microsoft.com/office/drawing/2014/main" id="{6B14DE38-EBA5-8785-B301-0BAF3824CE7D}"/>
              </a:ext>
            </a:extLst>
          </p:cNvPr>
          <p:cNvPicPr>
            <a:picLocks noChangeAspect="1"/>
          </p:cNvPicPr>
          <p:nvPr/>
        </p:nvPicPr>
        <p:blipFill rotWithShape="1">
          <a:blip r:embed="rId4"/>
          <a:srcRect t="3792"/>
          <a:stretch/>
        </p:blipFill>
        <p:spPr>
          <a:xfrm>
            <a:off x="356697" y="3866324"/>
            <a:ext cx="5312972" cy="2959078"/>
          </a:xfrm>
          <a:prstGeom prst="rect">
            <a:avLst/>
          </a:prstGeom>
        </p:spPr>
      </p:pic>
      <p:sp>
        <p:nvSpPr>
          <p:cNvPr id="4" name="Pladsholder til slidenummer 3">
            <a:extLst>
              <a:ext uri="{FF2B5EF4-FFF2-40B4-BE49-F238E27FC236}">
                <a16:creationId xmlns:a16="http://schemas.microsoft.com/office/drawing/2014/main" id="{FFD7DA85-C167-8AB7-B11B-6745518EFD6C}"/>
              </a:ext>
            </a:extLst>
          </p:cNvPr>
          <p:cNvSpPr>
            <a:spLocks noGrp="1"/>
          </p:cNvSpPr>
          <p:nvPr>
            <p:ph type="sldNum" sz="quarter" idx="12"/>
          </p:nvPr>
        </p:nvSpPr>
        <p:spPr/>
        <p:txBody>
          <a:bodyPr/>
          <a:lstStyle/>
          <a:p>
            <a:fld id="{9FDE9482-F1F7-BF42-A835-937E7920A8F3}" type="slidenum">
              <a:rPr lang="en-US" sz="1800" smtClean="0"/>
              <a:t>14</a:t>
            </a:fld>
            <a:endParaRPr lang="en-US" sz="1800"/>
          </a:p>
        </p:txBody>
      </p:sp>
      <p:pic>
        <p:nvPicPr>
          <p:cNvPr id="16388" name="Picture 4" descr="2103.03230] Barlow Twins: Self-Supervised Learning via Redundancy Reduction">
            <a:extLst>
              <a:ext uri="{FF2B5EF4-FFF2-40B4-BE49-F238E27FC236}">
                <a16:creationId xmlns:a16="http://schemas.microsoft.com/office/drawing/2014/main" id="{D0BCFF51-00C9-1068-28DC-EC35BC84048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4320" y="378448"/>
            <a:ext cx="5486400" cy="2946796"/>
          </a:xfrm>
          <a:prstGeom prst="rect">
            <a:avLst/>
          </a:prstGeom>
          <a:noFill/>
          <a:extLst>
            <a:ext uri="{909E8E84-426E-40DD-AFC4-6F175D3DCCD1}">
              <a14:hiddenFill xmlns:a14="http://schemas.microsoft.com/office/drawing/2010/main">
                <a:solidFill>
                  <a:srgbClr val="FFFFFF"/>
                </a:solidFill>
              </a14:hiddenFill>
            </a:ext>
          </a:extLst>
        </p:spPr>
      </p:pic>
      <p:pic>
        <p:nvPicPr>
          <p:cNvPr id="16390" name="Picture 6" descr="Unsupervised Visual Representation Learning with SwAV | swav-tf – Weights &amp;  Biases">
            <a:extLst>
              <a:ext uri="{FF2B5EF4-FFF2-40B4-BE49-F238E27FC236}">
                <a16:creationId xmlns:a16="http://schemas.microsoft.com/office/drawing/2014/main" id="{9D9CF2FF-A0D8-8F0D-636E-E683E2724CB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58664" y="738131"/>
            <a:ext cx="5862442" cy="2557185"/>
          </a:xfrm>
          <a:prstGeom prst="rect">
            <a:avLst/>
          </a:prstGeom>
          <a:noFill/>
          <a:extLst>
            <a:ext uri="{909E8E84-426E-40DD-AFC4-6F175D3DCCD1}">
              <a14:hiddenFill xmlns:a14="http://schemas.microsoft.com/office/drawing/2010/main">
                <a:solidFill>
                  <a:srgbClr val="FFFFFF"/>
                </a:solidFill>
              </a14:hiddenFill>
            </a:ext>
          </a:extLst>
        </p:spPr>
      </p:pic>
      <p:sp>
        <p:nvSpPr>
          <p:cNvPr id="5" name="Tekstfelt 4">
            <a:extLst>
              <a:ext uri="{FF2B5EF4-FFF2-40B4-BE49-F238E27FC236}">
                <a16:creationId xmlns:a16="http://schemas.microsoft.com/office/drawing/2014/main" id="{82C40D0B-6DC3-8029-3F6E-2FD3913FA263}"/>
              </a:ext>
            </a:extLst>
          </p:cNvPr>
          <p:cNvSpPr txBox="1"/>
          <p:nvPr/>
        </p:nvSpPr>
        <p:spPr>
          <a:xfrm>
            <a:off x="7633321" y="136525"/>
            <a:ext cx="3283027" cy="523220"/>
          </a:xfrm>
          <a:prstGeom prst="rect">
            <a:avLst/>
          </a:prstGeom>
          <a:noFill/>
        </p:spPr>
        <p:txBody>
          <a:bodyPr wrap="square" rtlCol="0">
            <a:spAutoFit/>
          </a:bodyPr>
          <a:lstStyle/>
          <a:p>
            <a:pPr algn="ctr"/>
            <a:r>
              <a:rPr lang="en-US" sz="2800" dirty="0"/>
              <a:t>SWAV</a:t>
            </a:r>
          </a:p>
        </p:txBody>
      </p:sp>
      <p:sp>
        <p:nvSpPr>
          <p:cNvPr id="6" name="Tekstfelt 5">
            <a:extLst>
              <a:ext uri="{FF2B5EF4-FFF2-40B4-BE49-F238E27FC236}">
                <a16:creationId xmlns:a16="http://schemas.microsoft.com/office/drawing/2014/main" id="{A535BD1F-314C-A072-2B47-6CF96534B899}"/>
              </a:ext>
            </a:extLst>
          </p:cNvPr>
          <p:cNvSpPr txBox="1"/>
          <p:nvPr/>
        </p:nvSpPr>
        <p:spPr>
          <a:xfrm>
            <a:off x="1421726" y="114357"/>
            <a:ext cx="3283027" cy="523220"/>
          </a:xfrm>
          <a:prstGeom prst="rect">
            <a:avLst/>
          </a:prstGeom>
          <a:noFill/>
        </p:spPr>
        <p:txBody>
          <a:bodyPr wrap="square" rtlCol="0">
            <a:spAutoFit/>
          </a:bodyPr>
          <a:lstStyle/>
          <a:p>
            <a:pPr algn="ctr"/>
            <a:r>
              <a:rPr lang="en-US" sz="2800" dirty="0"/>
              <a:t>Barlow Twins</a:t>
            </a:r>
          </a:p>
        </p:txBody>
      </p:sp>
      <p:sp>
        <p:nvSpPr>
          <p:cNvPr id="7" name="Tekstfelt 6">
            <a:extLst>
              <a:ext uri="{FF2B5EF4-FFF2-40B4-BE49-F238E27FC236}">
                <a16:creationId xmlns:a16="http://schemas.microsoft.com/office/drawing/2014/main" id="{9497BFAD-00C5-BA62-8C83-567368A5DCEB}"/>
              </a:ext>
            </a:extLst>
          </p:cNvPr>
          <p:cNvSpPr txBox="1"/>
          <p:nvPr/>
        </p:nvSpPr>
        <p:spPr>
          <a:xfrm>
            <a:off x="1371669" y="3499131"/>
            <a:ext cx="3283027" cy="523220"/>
          </a:xfrm>
          <a:prstGeom prst="rect">
            <a:avLst/>
          </a:prstGeom>
          <a:noFill/>
        </p:spPr>
        <p:txBody>
          <a:bodyPr wrap="square" rtlCol="0">
            <a:spAutoFit/>
          </a:bodyPr>
          <a:lstStyle/>
          <a:p>
            <a:pPr algn="ctr"/>
            <a:r>
              <a:rPr lang="en-US" sz="2800" dirty="0"/>
              <a:t>DINO</a:t>
            </a:r>
          </a:p>
        </p:txBody>
      </p:sp>
      <p:sp>
        <p:nvSpPr>
          <p:cNvPr id="8" name="Tekstfelt 7">
            <a:extLst>
              <a:ext uri="{FF2B5EF4-FFF2-40B4-BE49-F238E27FC236}">
                <a16:creationId xmlns:a16="http://schemas.microsoft.com/office/drawing/2014/main" id="{B66B8A27-C927-38B0-F2C1-00D4CBB037D4}"/>
              </a:ext>
            </a:extLst>
          </p:cNvPr>
          <p:cNvSpPr txBox="1"/>
          <p:nvPr/>
        </p:nvSpPr>
        <p:spPr>
          <a:xfrm>
            <a:off x="7633321" y="3455440"/>
            <a:ext cx="3283027" cy="523220"/>
          </a:xfrm>
          <a:prstGeom prst="rect">
            <a:avLst/>
          </a:prstGeom>
          <a:noFill/>
        </p:spPr>
        <p:txBody>
          <a:bodyPr wrap="square" rtlCol="0">
            <a:spAutoFit/>
          </a:bodyPr>
          <a:lstStyle/>
          <a:p>
            <a:pPr algn="ctr"/>
            <a:r>
              <a:rPr lang="en-US" sz="2800" dirty="0" err="1"/>
              <a:t>SimCLR</a:t>
            </a:r>
            <a:endParaRPr lang="en-US" sz="2800" dirty="0"/>
          </a:p>
        </p:txBody>
      </p:sp>
      <p:sp>
        <p:nvSpPr>
          <p:cNvPr id="13" name="Tekstfelt 12">
            <a:extLst>
              <a:ext uri="{FF2B5EF4-FFF2-40B4-BE49-F238E27FC236}">
                <a16:creationId xmlns:a16="http://schemas.microsoft.com/office/drawing/2014/main" id="{4EAC7175-504A-F478-0A39-F3C012BFC302}"/>
              </a:ext>
            </a:extLst>
          </p:cNvPr>
          <p:cNvSpPr txBox="1"/>
          <p:nvPr/>
        </p:nvSpPr>
        <p:spPr>
          <a:xfrm>
            <a:off x="-106862" y="1479434"/>
            <a:ext cx="12298862" cy="3631763"/>
          </a:xfrm>
          <a:prstGeom prst="rect">
            <a:avLst/>
          </a:prstGeom>
          <a:noFill/>
        </p:spPr>
        <p:txBody>
          <a:bodyPr wrap="square" rtlCol="0">
            <a:spAutoFit/>
          </a:bodyPr>
          <a:lstStyle/>
          <a:p>
            <a:pPr algn="ctr"/>
            <a:r>
              <a:rPr lang="en-US" sz="11500" dirty="0">
                <a:solidFill>
                  <a:srgbClr val="C00000"/>
                </a:solidFill>
                <a:highlight>
                  <a:srgbClr val="C0C0C0"/>
                </a:highlight>
              </a:rPr>
              <a:t>Hard to understand!</a:t>
            </a:r>
          </a:p>
        </p:txBody>
      </p:sp>
    </p:spTree>
    <p:extLst>
      <p:ext uri="{BB962C8B-B14F-4D97-AF65-F5344CB8AC3E}">
        <p14:creationId xmlns:p14="http://schemas.microsoft.com/office/powerpoint/2010/main" val="36543216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Billede 2" descr="Et billede, der indeholder skærmbillede, tekst, design&#10;&#10;Automatisk genereret beskrivelse">
            <a:extLst>
              <a:ext uri="{FF2B5EF4-FFF2-40B4-BE49-F238E27FC236}">
                <a16:creationId xmlns:a16="http://schemas.microsoft.com/office/drawing/2014/main" id="{D237F17A-AD43-CF77-1D41-DC16A59CB063}"/>
              </a:ext>
            </a:extLst>
          </p:cNvPr>
          <p:cNvPicPr>
            <a:picLocks noChangeAspect="1"/>
          </p:cNvPicPr>
          <p:nvPr/>
        </p:nvPicPr>
        <p:blipFill rotWithShape="1">
          <a:blip r:embed="rId3"/>
          <a:srcRect l="21124" r="20609" b="38668"/>
          <a:stretch/>
        </p:blipFill>
        <p:spPr>
          <a:xfrm>
            <a:off x="2340244" y="186800"/>
            <a:ext cx="7578671" cy="4307708"/>
          </a:xfrm>
          <a:prstGeom prst="rect">
            <a:avLst/>
          </a:prstGeom>
        </p:spPr>
      </p:pic>
      <p:sp>
        <p:nvSpPr>
          <p:cNvPr id="2" name="Tekstfelt 1">
            <a:extLst>
              <a:ext uri="{FF2B5EF4-FFF2-40B4-BE49-F238E27FC236}">
                <a16:creationId xmlns:a16="http://schemas.microsoft.com/office/drawing/2014/main" id="{7D9D08B4-C803-CCA3-8722-DDAE055A7F4E}"/>
              </a:ext>
            </a:extLst>
          </p:cNvPr>
          <p:cNvSpPr txBox="1"/>
          <p:nvPr/>
        </p:nvSpPr>
        <p:spPr>
          <a:xfrm>
            <a:off x="3315788" y="4905912"/>
            <a:ext cx="6180910" cy="954107"/>
          </a:xfrm>
          <a:prstGeom prst="rect">
            <a:avLst/>
          </a:prstGeom>
          <a:noFill/>
        </p:spPr>
        <p:txBody>
          <a:bodyPr wrap="square" rtlCol="0">
            <a:spAutoFit/>
          </a:bodyPr>
          <a:lstStyle/>
          <a:p>
            <a:pPr marL="457200" indent="-457200">
              <a:buFont typeface="Arial" panose="020B0604020202020204" pitchFamily="34" charset="0"/>
              <a:buChar char="•"/>
            </a:pPr>
            <a:r>
              <a:rPr lang="en-US" sz="2800" dirty="0"/>
              <a:t>We can see what's happening</a:t>
            </a:r>
          </a:p>
          <a:p>
            <a:pPr marL="457200" indent="-457200">
              <a:buFont typeface="Arial" panose="020B0604020202020204" pitchFamily="34" charset="0"/>
              <a:buChar char="•"/>
            </a:pPr>
            <a:r>
              <a:rPr lang="en-US" sz="2800" dirty="0"/>
              <a:t>Can be trained with less compute</a:t>
            </a:r>
          </a:p>
        </p:txBody>
      </p:sp>
      <p:sp>
        <p:nvSpPr>
          <p:cNvPr id="4" name="Pladsholder til slidenummer 3">
            <a:extLst>
              <a:ext uri="{FF2B5EF4-FFF2-40B4-BE49-F238E27FC236}">
                <a16:creationId xmlns:a16="http://schemas.microsoft.com/office/drawing/2014/main" id="{F06E2339-0B7C-CC7D-733B-456E4F84065B}"/>
              </a:ext>
            </a:extLst>
          </p:cNvPr>
          <p:cNvSpPr>
            <a:spLocks noGrp="1"/>
          </p:cNvSpPr>
          <p:nvPr>
            <p:ph type="sldNum" sz="quarter" idx="12"/>
          </p:nvPr>
        </p:nvSpPr>
        <p:spPr/>
        <p:txBody>
          <a:bodyPr/>
          <a:lstStyle/>
          <a:p>
            <a:fld id="{9FDE9482-F1F7-BF42-A835-937E7920A8F3}" type="slidenum">
              <a:rPr lang="en-US" smtClean="0"/>
              <a:t>15</a:t>
            </a:fld>
            <a:endParaRPr lang="en-US"/>
          </a:p>
        </p:txBody>
      </p:sp>
      <p:sp>
        <p:nvSpPr>
          <p:cNvPr id="5" name="Tekstfelt 4">
            <a:extLst>
              <a:ext uri="{FF2B5EF4-FFF2-40B4-BE49-F238E27FC236}">
                <a16:creationId xmlns:a16="http://schemas.microsoft.com/office/drawing/2014/main" id="{0C04E52B-172E-EA14-6ADB-211E2BE1192A}"/>
              </a:ext>
            </a:extLst>
          </p:cNvPr>
          <p:cNvSpPr txBox="1"/>
          <p:nvPr/>
        </p:nvSpPr>
        <p:spPr>
          <a:xfrm>
            <a:off x="321174" y="2079044"/>
            <a:ext cx="2090057" cy="523220"/>
          </a:xfrm>
          <a:prstGeom prst="rect">
            <a:avLst/>
          </a:prstGeom>
          <a:noFill/>
        </p:spPr>
        <p:txBody>
          <a:bodyPr wrap="square" rtlCol="0">
            <a:spAutoFit/>
          </a:bodyPr>
          <a:lstStyle/>
          <a:p>
            <a:pPr algn="ctr"/>
            <a:r>
              <a:rPr lang="en-US" sz="2800" dirty="0"/>
              <a:t>MAE</a:t>
            </a:r>
          </a:p>
        </p:txBody>
      </p:sp>
      <p:sp>
        <p:nvSpPr>
          <p:cNvPr id="7" name="Tekstfelt 6">
            <a:extLst>
              <a:ext uri="{FF2B5EF4-FFF2-40B4-BE49-F238E27FC236}">
                <a16:creationId xmlns:a16="http://schemas.microsoft.com/office/drawing/2014/main" id="{C6C1A9E0-C72D-AA7E-0A94-C0FA43EC2C12}"/>
              </a:ext>
            </a:extLst>
          </p:cNvPr>
          <p:cNvSpPr txBox="1"/>
          <p:nvPr/>
        </p:nvSpPr>
        <p:spPr>
          <a:xfrm>
            <a:off x="8009263" y="958468"/>
            <a:ext cx="2203374" cy="646331"/>
          </a:xfrm>
          <a:prstGeom prst="rect">
            <a:avLst/>
          </a:prstGeom>
          <a:noFill/>
        </p:spPr>
        <p:txBody>
          <a:bodyPr wrap="square" rtlCol="0">
            <a:spAutoFit/>
          </a:bodyPr>
          <a:lstStyle/>
          <a:p>
            <a:pPr algn="ctr"/>
            <a:r>
              <a:rPr lang="en-US" dirty="0">
                <a:solidFill>
                  <a:srgbClr val="C00000"/>
                </a:solidFill>
              </a:rPr>
              <a:t>Output space</a:t>
            </a:r>
          </a:p>
          <a:p>
            <a:pPr algn="ctr"/>
            <a:r>
              <a:rPr lang="en-US" dirty="0">
                <a:solidFill>
                  <a:srgbClr val="C00000"/>
                </a:solidFill>
              </a:rPr>
              <a:t>Easy to understand</a:t>
            </a:r>
          </a:p>
        </p:txBody>
      </p:sp>
      <p:grpSp>
        <p:nvGrpSpPr>
          <p:cNvPr id="9" name="Gruppe 8">
            <a:extLst>
              <a:ext uri="{FF2B5EF4-FFF2-40B4-BE49-F238E27FC236}">
                <a16:creationId xmlns:a16="http://schemas.microsoft.com/office/drawing/2014/main" id="{F0E716A1-88C0-5A9E-5ACD-A25195CE0BC1}"/>
              </a:ext>
            </a:extLst>
          </p:cNvPr>
          <p:cNvGrpSpPr/>
          <p:nvPr/>
        </p:nvGrpSpPr>
        <p:grpSpPr>
          <a:xfrm>
            <a:off x="377660" y="4316200"/>
            <a:ext cx="1889190" cy="983561"/>
            <a:chOff x="377660" y="4316200"/>
            <a:chExt cx="1889190" cy="983561"/>
          </a:xfrm>
        </p:grpSpPr>
        <p:pic>
          <p:nvPicPr>
            <p:cNvPr id="10" name="Billede 9">
              <a:extLst>
                <a:ext uri="{FF2B5EF4-FFF2-40B4-BE49-F238E27FC236}">
                  <a16:creationId xmlns:a16="http://schemas.microsoft.com/office/drawing/2014/main" id="{31A74E82-6484-4A5D-06D8-75B4251D2E84}"/>
                </a:ext>
              </a:extLst>
            </p:cNvPr>
            <p:cNvPicPr>
              <a:picLocks noChangeAspect="1"/>
            </p:cNvPicPr>
            <p:nvPr/>
          </p:nvPicPr>
          <p:blipFill>
            <a:blip r:embed="rId4"/>
            <a:stretch>
              <a:fillRect/>
            </a:stretch>
          </p:blipFill>
          <p:spPr>
            <a:xfrm>
              <a:off x="396095" y="4316200"/>
              <a:ext cx="373872" cy="356616"/>
            </a:xfrm>
            <a:prstGeom prst="rect">
              <a:avLst/>
            </a:prstGeom>
          </p:spPr>
        </p:pic>
        <p:sp>
          <p:nvSpPr>
            <p:cNvPr id="11" name="Tekstfelt 10">
              <a:extLst>
                <a:ext uri="{FF2B5EF4-FFF2-40B4-BE49-F238E27FC236}">
                  <a16:creationId xmlns:a16="http://schemas.microsoft.com/office/drawing/2014/main" id="{8B13D99B-D1E3-EE7F-1C88-75FDB5FF8013}"/>
                </a:ext>
              </a:extLst>
            </p:cNvPr>
            <p:cNvSpPr txBox="1"/>
            <p:nvPr/>
          </p:nvSpPr>
          <p:spPr>
            <a:xfrm>
              <a:off x="770019" y="4321839"/>
              <a:ext cx="1496831" cy="369332"/>
            </a:xfrm>
            <a:prstGeom prst="rect">
              <a:avLst/>
            </a:prstGeom>
            <a:noFill/>
          </p:spPr>
          <p:txBody>
            <a:bodyPr wrap="square" rtlCol="0">
              <a:spAutoFit/>
            </a:bodyPr>
            <a:lstStyle/>
            <a:p>
              <a:r>
                <a:rPr lang="en-US" dirty="0"/>
                <a:t>Image patch</a:t>
              </a:r>
            </a:p>
          </p:txBody>
        </p:sp>
        <p:sp>
          <p:nvSpPr>
            <p:cNvPr id="12" name="Tekstfelt 11">
              <a:extLst>
                <a:ext uri="{FF2B5EF4-FFF2-40B4-BE49-F238E27FC236}">
                  <a16:creationId xmlns:a16="http://schemas.microsoft.com/office/drawing/2014/main" id="{DBC79DDB-7405-DA77-06A5-62CCF5740D82}"/>
                </a:ext>
              </a:extLst>
            </p:cNvPr>
            <p:cNvSpPr txBox="1"/>
            <p:nvPr/>
          </p:nvSpPr>
          <p:spPr>
            <a:xfrm>
              <a:off x="764765" y="4906542"/>
              <a:ext cx="1496831" cy="369332"/>
            </a:xfrm>
            <a:prstGeom prst="rect">
              <a:avLst/>
            </a:prstGeom>
            <a:noFill/>
          </p:spPr>
          <p:txBody>
            <a:bodyPr wrap="square" rtlCol="0">
              <a:spAutoFit/>
            </a:bodyPr>
            <a:lstStyle/>
            <a:p>
              <a:r>
                <a:rPr lang="en-US" dirty="0"/>
                <a:t>Blank patch</a:t>
              </a:r>
            </a:p>
          </p:txBody>
        </p:sp>
        <p:pic>
          <p:nvPicPr>
            <p:cNvPr id="13" name="Billede 12">
              <a:extLst>
                <a:ext uri="{FF2B5EF4-FFF2-40B4-BE49-F238E27FC236}">
                  <a16:creationId xmlns:a16="http://schemas.microsoft.com/office/drawing/2014/main" id="{59AF9D10-2B93-821A-8B17-BD173A8F4E5E}"/>
                </a:ext>
              </a:extLst>
            </p:cNvPr>
            <p:cNvPicPr>
              <a:picLocks noChangeAspect="1"/>
            </p:cNvPicPr>
            <p:nvPr/>
          </p:nvPicPr>
          <p:blipFill>
            <a:blip r:embed="rId5"/>
            <a:stretch>
              <a:fillRect/>
            </a:stretch>
          </p:blipFill>
          <p:spPr>
            <a:xfrm>
              <a:off x="377660" y="4921247"/>
              <a:ext cx="394285" cy="378514"/>
            </a:xfrm>
            <a:prstGeom prst="rect">
              <a:avLst/>
            </a:prstGeom>
          </p:spPr>
        </p:pic>
      </p:grpSp>
    </p:spTree>
    <p:extLst>
      <p:ext uri="{BB962C8B-B14F-4D97-AF65-F5344CB8AC3E}">
        <p14:creationId xmlns:p14="http://schemas.microsoft.com/office/powerpoint/2010/main" val="34404905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Billede 2" descr="Et billede, der indeholder skærmbillede, tekst, design&#10;&#10;Automatisk genereret beskrivelse">
            <a:extLst>
              <a:ext uri="{FF2B5EF4-FFF2-40B4-BE49-F238E27FC236}">
                <a16:creationId xmlns:a16="http://schemas.microsoft.com/office/drawing/2014/main" id="{D237F17A-AD43-CF77-1D41-DC16A59CB063}"/>
              </a:ext>
            </a:extLst>
          </p:cNvPr>
          <p:cNvPicPr>
            <a:picLocks noChangeAspect="1"/>
          </p:cNvPicPr>
          <p:nvPr/>
        </p:nvPicPr>
        <p:blipFill rotWithShape="1">
          <a:blip r:embed="rId3"/>
          <a:srcRect l="21124" r="20609" b="38668"/>
          <a:stretch/>
        </p:blipFill>
        <p:spPr>
          <a:xfrm>
            <a:off x="2340244" y="186800"/>
            <a:ext cx="7578671" cy="4307708"/>
          </a:xfrm>
          <a:prstGeom prst="rect">
            <a:avLst/>
          </a:prstGeom>
        </p:spPr>
      </p:pic>
      <p:sp>
        <p:nvSpPr>
          <p:cNvPr id="4" name="Pladsholder til slidenummer 3">
            <a:extLst>
              <a:ext uri="{FF2B5EF4-FFF2-40B4-BE49-F238E27FC236}">
                <a16:creationId xmlns:a16="http://schemas.microsoft.com/office/drawing/2014/main" id="{F06E2339-0B7C-CC7D-733B-456E4F84065B}"/>
              </a:ext>
            </a:extLst>
          </p:cNvPr>
          <p:cNvSpPr>
            <a:spLocks noGrp="1"/>
          </p:cNvSpPr>
          <p:nvPr>
            <p:ph type="sldNum" sz="quarter" idx="12"/>
          </p:nvPr>
        </p:nvSpPr>
        <p:spPr/>
        <p:txBody>
          <a:bodyPr/>
          <a:lstStyle/>
          <a:p>
            <a:fld id="{9FDE9482-F1F7-BF42-A835-937E7920A8F3}" type="slidenum">
              <a:rPr lang="en-US" smtClean="0"/>
              <a:t>16</a:t>
            </a:fld>
            <a:endParaRPr lang="en-US"/>
          </a:p>
        </p:txBody>
      </p:sp>
      <p:sp>
        <p:nvSpPr>
          <p:cNvPr id="5" name="Tekstfelt 4">
            <a:extLst>
              <a:ext uri="{FF2B5EF4-FFF2-40B4-BE49-F238E27FC236}">
                <a16:creationId xmlns:a16="http://schemas.microsoft.com/office/drawing/2014/main" id="{0C04E52B-172E-EA14-6ADB-211E2BE1192A}"/>
              </a:ext>
            </a:extLst>
          </p:cNvPr>
          <p:cNvSpPr txBox="1"/>
          <p:nvPr/>
        </p:nvSpPr>
        <p:spPr>
          <a:xfrm>
            <a:off x="321174" y="2079044"/>
            <a:ext cx="2090057" cy="523220"/>
          </a:xfrm>
          <a:prstGeom prst="rect">
            <a:avLst/>
          </a:prstGeom>
          <a:noFill/>
        </p:spPr>
        <p:txBody>
          <a:bodyPr wrap="square" rtlCol="0">
            <a:spAutoFit/>
          </a:bodyPr>
          <a:lstStyle/>
          <a:p>
            <a:pPr algn="ctr"/>
            <a:r>
              <a:rPr lang="en-US" sz="2800" dirty="0"/>
              <a:t>MAE</a:t>
            </a:r>
          </a:p>
        </p:txBody>
      </p:sp>
      <p:sp>
        <p:nvSpPr>
          <p:cNvPr id="8" name="Tekstfelt 7">
            <a:extLst>
              <a:ext uri="{FF2B5EF4-FFF2-40B4-BE49-F238E27FC236}">
                <a16:creationId xmlns:a16="http://schemas.microsoft.com/office/drawing/2014/main" id="{D8ABFB23-2BBE-A9F2-39A5-7CE1EB59760F}"/>
              </a:ext>
            </a:extLst>
          </p:cNvPr>
          <p:cNvSpPr txBox="1"/>
          <p:nvPr/>
        </p:nvSpPr>
        <p:spPr>
          <a:xfrm>
            <a:off x="2500829" y="186800"/>
            <a:ext cx="3238959" cy="369332"/>
          </a:xfrm>
          <a:prstGeom prst="rect">
            <a:avLst/>
          </a:prstGeom>
          <a:noFill/>
        </p:spPr>
        <p:txBody>
          <a:bodyPr wrap="square" rtlCol="0">
            <a:spAutoFit/>
          </a:bodyPr>
          <a:lstStyle/>
          <a:p>
            <a:pPr algn="ctr"/>
            <a:r>
              <a:rPr lang="en-US" dirty="0"/>
              <a:t>Transformer</a:t>
            </a:r>
          </a:p>
        </p:txBody>
      </p:sp>
      <p:sp>
        <p:nvSpPr>
          <p:cNvPr id="11" name="Afrundet rektangel 10">
            <a:extLst>
              <a:ext uri="{FF2B5EF4-FFF2-40B4-BE49-F238E27FC236}">
                <a16:creationId xmlns:a16="http://schemas.microsoft.com/office/drawing/2014/main" id="{4ED52187-B70C-3DE0-38B3-76787368D356}"/>
              </a:ext>
            </a:extLst>
          </p:cNvPr>
          <p:cNvSpPr/>
          <p:nvPr/>
        </p:nvSpPr>
        <p:spPr>
          <a:xfrm>
            <a:off x="2261597" y="33989"/>
            <a:ext cx="7640738" cy="4547818"/>
          </a:xfrm>
          <a:prstGeom prst="round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kstfelt 12">
            <a:extLst>
              <a:ext uri="{FF2B5EF4-FFF2-40B4-BE49-F238E27FC236}">
                <a16:creationId xmlns:a16="http://schemas.microsoft.com/office/drawing/2014/main" id="{E8CA0116-443A-621E-0BEB-DB17614FA14A}"/>
              </a:ext>
            </a:extLst>
          </p:cNvPr>
          <p:cNvSpPr txBox="1"/>
          <p:nvPr/>
        </p:nvSpPr>
        <p:spPr>
          <a:xfrm>
            <a:off x="4583018" y="5470871"/>
            <a:ext cx="3742126" cy="1200329"/>
          </a:xfrm>
          <a:prstGeom prst="rect">
            <a:avLst/>
          </a:prstGeom>
          <a:noFill/>
        </p:spPr>
        <p:txBody>
          <a:bodyPr wrap="square" rtlCol="0">
            <a:spAutoFit/>
          </a:bodyPr>
          <a:lstStyle/>
          <a:p>
            <a:r>
              <a:rPr lang="en-US" dirty="0"/>
              <a:t>Why not use CNNs?</a:t>
            </a:r>
          </a:p>
          <a:p>
            <a:pPr marL="285750" indent="-285750">
              <a:buFont typeface="Arial" panose="020B0604020202020204" pitchFamily="34" charset="0"/>
              <a:buChar char="•"/>
            </a:pPr>
            <a:r>
              <a:rPr lang="en-US" dirty="0"/>
              <a:t>Hard to use patches</a:t>
            </a:r>
          </a:p>
          <a:p>
            <a:pPr marL="285750" indent="-285750">
              <a:buFont typeface="Arial" panose="020B0604020202020204" pitchFamily="34" charset="0"/>
              <a:buChar char="•"/>
            </a:pPr>
            <a:r>
              <a:rPr lang="en-US" dirty="0"/>
              <a:t>Blanks reduce compute in </a:t>
            </a:r>
            <a:r>
              <a:rPr lang="en-US" dirty="0" err="1"/>
              <a:t>ViTs</a:t>
            </a:r>
            <a:endParaRPr lang="en-US" dirty="0"/>
          </a:p>
          <a:p>
            <a:pPr marL="285750" indent="-285750">
              <a:buFont typeface="Arial" panose="020B0604020202020204" pitchFamily="34" charset="0"/>
              <a:buChar char="•"/>
            </a:pPr>
            <a:endParaRPr lang="en-US" dirty="0"/>
          </a:p>
        </p:txBody>
      </p:sp>
      <p:grpSp>
        <p:nvGrpSpPr>
          <p:cNvPr id="14" name="Gruppe 13">
            <a:extLst>
              <a:ext uri="{FF2B5EF4-FFF2-40B4-BE49-F238E27FC236}">
                <a16:creationId xmlns:a16="http://schemas.microsoft.com/office/drawing/2014/main" id="{3FF01CF5-E972-3E45-2993-F470F385A54B}"/>
              </a:ext>
            </a:extLst>
          </p:cNvPr>
          <p:cNvGrpSpPr/>
          <p:nvPr/>
        </p:nvGrpSpPr>
        <p:grpSpPr>
          <a:xfrm>
            <a:off x="377660" y="4316200"/>
            <a:ext cx="1889190" cy="983561"/>
            <a:chOff x="377660" y="4316200"/>
            <a:chExt cx="1889190" cy="983561"/>
          </a:xfrm>
        </p:grpSpPr>
        <p:pic>
          <p:nvPicPr>
            <p:cNvPr id="15" name="Billede 14">
              <a:extLst>
                <a:ext uri="{FF2B5EF4-FFF2-40B4-BE49-F238E27FC236}">
                  <a16:creationId xmlns:a16="http://schemas.microsoft.com/office/drawing/2014/main" id="{2CE7A52B-2A11-E3F4-500F-1FE64E06562F}"/>
                </a:ext>
              </a:extLst>
            </p:cNvPr>
            <p:cNvPicPr>
              <a:picLocks noChangeAspect="1"/>
            </p:cNvPicPr>
            <p:nvPr/>
          </p:nvPicPr>
          <p:blipFill>
            <a:blip r:embed="rId4"/>
            <a:stretch>
              <a:fillRect/>
            </a:stretch>
          </p:blipFill>
          <p:spPr>
            <a:xfrm>
              <a:off x="396095" y="4316200"/>
              <a:ext cx="373872" cy="356616"/>
            </a:xfrm>
            <a:prstGeom prst="rect">
              <a:avLst/>
            </a:prstGeom>
          </p:spPr>
        </p:pic>
        <p:sp>
          <p:nvSpPr>
            <p:cNvPr id="16" name="Tekstfelt 15">
              <a:extLst>
                <a:ext uri="{FF2B5EF4-FFF2-40B4-BE49-F238E27FC236}">
                  <a16:creationId xmlns:a16="http://schemas.microsoft.com/office/drawing/2014/main" id="{471BFFAD-0128-D84B-B10D-182E8BB973FD}"/>
                </a:ext>
              </a:extLst>
            </p:cNvPr>
            <p:cNvSpPr txBox="1"/>
            <p:nvPr/>
          </p:nvSpPr>
          <p:spPr>
            <a:xfrm>
              <a:off x="770019" y="4321839"/>
              <a:ext cx="1496831" cy="369332"/>
            </a:xfrm>
            <a:prstGeom prst="rect">
              <a:avLst/>
            </a:prstGeom>
            <a:noFill/>
          </p:spPr>
          <p:txBody>
            <a:bodyPr wrap="square" rtlCol="0">
              <a:spAutoFit/>
            </a:bodyPr>
            <a:lstStyle/>
            <a:p>
              <a:r>
                <a:rPr lang="en-US" dirty="0"/>
                <a:t>Image patch</a:t>
              </a:r>
            </a:p>
          </p:txBody>
        </p:sp>
        <p:sp>
          <p:nvSpPr>
            <p:cNvPr id="17" name="Tekstfelt 16">
              <a:extLst>
                <a:ext uri="{FF2B5EF4-FFF2-40B4-BE49-F238E27FC236}">
                  <a16:creationId xmlns:a16="http://schemas.microsoft.com/office/drawing/2014/main" id="{585861CB-4BAF-2D6B-8B97-925D1A8C106E}"/>
                </a:ext>
              </a:extLst>
            </p:cNvPr>
            <p:cNvSpPr txBox="1"/>
            <p:nvPr/>
          </p:nvSpPr>
          <p:spPr>
            <a:xfrm>
              <a:off x="764765" y="4906542"/>
              <a:ext cx="1496831" cy="369332"/>
            </a:xfrm>
            <a:prstGeom prst="rect">
              <a:avLst/>
            </a:prstGeom>
            <a:noFill/>
          </p:spPr>
          <p:txBody>
            <a:bodyPr wrap="square" rtlCol="0">
              <a:spAutoFit/>
            </a:bodyPr>
            <a:lstStyle/>
            <a:p>
              <a:r>
                <a:rPr lang="en-US" dirty="0"/>
                <a:t>Blank patch</a:t>
              </a:r>
            </a:p>
          </p:txBody>
        </p:sp>
        <p:pic>
          <p:nvPicPr>
            <p:cNvPr id="18" name="Billede 17">
              <a:extLst>
                <a:ext uri="{FF2B5EF4-FFF2-40B4-BE49-F238E27FC236}">
                  <a16:creationId xmlns:a16="http://schemas.microsoft.com/office/drawing/2014/main" id="{9380C3BB-A75E-0D39-94E7-4B5F0BD4D7B9}"/>
                </a:ext>
              </a:extLst>
            </p:cNvPr>
            <p:cNvPicPr>
              <a:picLocks noChangeAspect="1"/>
            </p:cNvPicPr>
            <p:nvPr/>
          </p:nvPicPr>
          <p:blipFill>
            <a:blip r:embed="rId5"/>
            <a:stretch>
              <a:fillRect/>
            </a:stretch>
          </p:blipFill>
          <p:spPr>
            <a:xfrm>
              <a:off x="377660" y="4921247"/>
              <a:ext cx="394285" cy="378514"/>
            </a:xfrm>
            <a:prstGeom prst="rect">
              <a:avLst/>
            </a:prstGeom>
          </p:spPr>
        </p:pic>
      </p:grpSp>
    </p:spTree>
    <p:extLst>
      <p:ext uri="{BB962C8B-B14F-4D97-AF65-F5344CB8AC3E}">
        <p14:creationId xmlns:p14="http://schemas.microsoft.com/office/powerpoint/2010/main" val="15327269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Billede 6" descr="Et billede, der indeholder tekst, diagram, Plan, skærmbillede&#10;&#10;Automatisk genereret beskrivelse">
            <a:extLst>
              <a:ext uri="{FF2B5EF4-FFF2-40B4-BE49-F238E27FC236}">
                <a16:creationId xmlns:a16="http://schemas.microsoft.com/office/drawing/2014/main" id="{D8ABC7F1-8D80-5145-E4EC-B9CBC816FCF2}"/>
              </a:ext>
            </a:extLst>
          </p:cNvPr>
          <p:cNvPicPr>
            <a:picLocks noChangeAspect="1"/>
          </p:cNvPicPr>
          <p:nvPr/>
        </p:nvPicPr>
        <p:blipFill rotWithShape="1">
          <a:blip r:embed="rId2"/>
          <a:srcRect b="4345"/>
          <a:stretch/>
        </p:blipFill>
        <p:spPr>
          <a:xfrm>
            <a:off x="2914142" y="223098"/>
            <a:ext cx="6363716" cy="6133252"/>
          </a:xfrm>
          <a:prstGeom prst="rect">
            <a:avLst/>
          </a:prstGeom>
        </p:spPr>
      </p:pic>
      <p:sp>
        <p:nvSpPr>
          <p:cNvPr id="2" name="Pladsholder til slidenummer 1">
            <a:extLst>
              <a:ext uri="{FF2B5EF4-FFF2-40B4-BE49-F238E27FC236}">
                <a16:creationId xmlns:a16="http://schemas.microsoft.com/office/drawing/2014/main" id="{C127A141-9081-4D4C-19AD-546512CFB4A2}"/>
              </a:ext>
            </a:extLst>
          </p:cNvPr>
          <p:cNvSpPr>
            <a:spLocks noGrp="1"/>
          </p:cNvSpPr>
          <p:nvPr>
            <p:ph type="sldNum" sz="quarter" idx="12"/>
          </p:nvPr>
        </p:nvSpPr>
        <p:spPr/>
        <p:txBody>
          <a:bodyPr/>
          <a:lstStyle/>
          <a:p>
            <a:fld id="{9FDE9482-F1F7-BF42-A835-937E7920A8F3}" type="slidenum">
              <a:rPr lang="en-US" smtClean="0"/>
              <a:t>17</a:t>
            </a:fld>
            <a:endParaRPr lang="en-US"/>
          </a:p>
        </p:txBody>
      </p:sp>
      <p:sp>
        <p:nvSpPr>
          <p:cNvPr id="3" name="Tekstfelt 2">
            <a:extLst>
              <a:ext uri="{FF2B5EF4-FFF2-40B4-BE49-F238E27FC236}">
                <a16:creationId xmlns:a16="http://schemas.microsoft.com/office/drawing/2014/main" id="{15C723F6-3CF9-B6A3-BA57-7365AA775B16}"/>
              </a:ext>
            </a:extLst>
          </p:cNvPr>
          <p:cNvSpPr txBox="1"/>
          <p:nvPr/>
        </p:nvSpPr>
        <p:spPr>
          <a:xfrm>
            <a:off x="509451" y="223098"/>
            <a:ext cx="5586549" cy="1569660"/>
          </a:xfrm>
          <a:prstGeom prst="rect">
            <a:avLst/>
          </a:prstGeom>
          <a:noFill/>
        </p:spPr>
        <p:txBody>
          <a:bodyPr wrap="square" rtlCol="0">
            <a:spAutoFit/>
          </a:bodyPr>
          <a:lstStyle/>
          <a:p>
            <a:r>
              <a:rPr lang="en-US" sz="2400" dirty="0"/>
              <a:t>Core of MAE:</a:t>
            </a:r>
          </a:p>
          <a:p>
            <a:endParaRPr lang="en-US" dirty="0"/>
          </a:p>
          <a:p>
            <a:r>
              <a:rPr lang="en-US" sz="5400" dirty="0"/>
              <a:t>The Transformer</a:t>
            </a:r>
          </a:p>
        </p:txBody>
      </p:sp>
    </p:spTree>
    <p:extLst>
      <p:ext uri="{BB962C8B-B14F-4D97-AF65-F5344CB8AC3E}">
        <p14:creationId xmlns:p14="http://schemas.microsoft.com/office/powerpoint/2010/main" val="25279107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Billede 6" descr="Et billede, der indeholder tekst, diagram, Plan, skærmbillede&#10;&#10;Automatisk genereret beskrivelse">
            <a:extLst>
              <a:ext uri="{FF2B5EF4-FFF2-40B4-BE49-F238E27FC236}">
                <a16:creationId xmlns:a16="http://schemas.microsoft.com/office/drawing/2014/main" id="{D8ABC7F1-8D80-5145-E4EC-B9CBC816FCF2}"/>
              </a:ext>
            </a:extLst>
          </p:cNvPr>
          <p:cNvPicPr>
            <a:picLocks noChangeAspect="1"/>
          </p:cNvPicPr>
          <p:nvPr/>
        </p:nvPicPr>
        <p:blipFill rotWithShape="1">
          <a:blip r:embed="rId2"/>
          <a:srcRect b="4345"/>
          <a:stretch/>
        </p:blipFill>
        <p:spPr>
          <a:xfrm>
            <a:off x="2914142" y="223098"/>
            <a:ext cx="6363716" cy="6133252"/>
          </a:xfrm>
          <a:prstGeom prst="rect">
            <a:avLst/>
          </a:prstGeom>
        </p:spPr>
      </p:pic>
      <p:sp>
        <p:nvSpPr>
          <p:cNvPr id="2" name="Pladsholder til slidenummer 1">
            <a:extLst>
              <a:ext uri="{FF2B5EF4-FFF2-40B4-BE49-F238E27FC236}">
                <a16:creationId xmlns:a16="http://schemas.microsoft.com/office/drawing/2014/main" id="{C127A141-9081-4D4C-19AD-546512CFB4A2}"/>
              </a:ext>
            </a:extLst>
          </p:cNvPr>
          <p:cNvSpPr>
            <a:spLocks noGrp="1"/>
          </p:cNvSpPr>
          <p:nvPr>
            <p:ph type="sldNum" sz="quarter" idx="12"/>
          </p:nvPr>
        </p:nvSpPr>
        <p:spPr/>
        <p:txBody>
          <a:bodyPr/>
          <a:lstStyle/>
          <a:p>
            <a:fld id="{9FDE9482-F1F7-BF42-A835-937E7920A8F3}" type="slidenum">
              <a:rPr lang="en-US" smtClean="0"/>
              <a:t>18</a:t>
            </a:fld>
            <a:endParaRPr lang="en-US"/>
          </a:p>
        </p:txBody>
      </p:sp>
      <p:sp>
        <p:nvSpPr>
          <p:cNvPr id="3" name="Tekstfelt 2">
            <a:extLst>
              <a:ext uri="{FF2B5EF4-FFF2-40B4-BE49-F238E27FC236}">
                <a16:creationId xmlns:a16="http://schemas.microsoft.com/office/drawing/2014/main" id="{15C723F6-3CF9-B6A3-BA57-7365AA775B16}"/>
              </a:ext>
            </a:extLst>
          </p:cNvPr>
          <p:cNvSpPr txBox="1"/>
          <p:nvPr/>
        </p:nvSpPr>
        <p:spPr>
          <a:xfrm>
            <a:off x="509451" y="223098"/>
            <a:ext cx="5586549" cy="1569660"/>
          </a:xfrm>
          <a:prstGeom prst="rect">
            <a:avLst/>
          </a:prstGeom>
          <a:noFill/>
        </p:spPr>
        <p:txBody>
          <a:bodyPr wrap="square" rtlCol="0">
            <a:spAutoFit/>
          </a:bodyPr>
          <a:lstStyle/>
          <a:p>
            <a:r>
              <a:rPr lang="en-US" sz="2400" dirty="0"/>
              <a:t>Core of MAE:</a:t>
            </a:r>
          </a:p>
          <a:p>
            <a:endParaRPr lang="en-US" dirty="0"/>
          </a:p>
          <a:p>
            <a:r>
              <a:rPr lang="en-US" sz="5400" dirty="0"/>
              <a:t>The Transformer</a:t>
            </a:r>
          </a:p>
        </p:txBody>
      </p:sp>
      <p:sp>
        <p:nvSpPr>
          <p:cNvPr id="4" name="Afrundet rektangel 3">
            <a:extLst>
              <a:ext uri="{FF2B5EF4-FFF2-40B4-BE49-F238E27FC236}">
                <a16:creationId xmlns:a16="http://schemas.microsoft.com/office/drawing/2014/main" id="{42DF07B5-7AD4-CFB1-6627-99D1C1FFD31C}"/>
              </a:ext>
            </a:extLst>
          </p:cNvPr>
          <p:cNvSpPr/>
          <p:nvPr/>
        </p:nvSpPr>
        <p:spPr>
          <a:xfrm>
            <a:off x="3844886" y="1972019"/>
            <a:ext cx="2196029" cy="4549966"/>
          </a:xfrm>
          <a:prstGeom prst="round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frundet rektangel 4">
            <a:extLst>
              <a:ext uri="{FF2B5EF4-FFF2-40B4-BE49-F238E27FC236}">
                <a16:creationId xmlns:a16="http://schemas.microsoft.com/office/drawing/2014/main" id="{160CB749-448F-5345-3D0D-B7F871320EBD}"/>
              </a:ext>
            </a:extLst>
          </p:cNvPr>
          <p:cNvSpPr/>
          <p:nvPr/>
        </p:nvSpPr>
        <p:spPr>
          <a:xfrm>
            <a:off x="6182120" y="1443623"/>
            <a:ext cx="2196029" cy="5078361"/>
          </a:xfrm>
          <a:prstGeom prst="round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kstfelt 5">
            <a:extLst>
              <a:ext uri="{FF2B5EF4-FFF2-40B4-BE49-F238E27FC236}">
                <a16:creationId xmlns:a16="http://schemas.microsoft.com/office/drawing/2014/main" id="{40AFCF8B-8EC8-148D-20EB-3447CD1D9E06}"/>
              </a:ext>
            </a:extLst>
          </p:cNvPr>
          <p:cNvSpPr txBox="1"/>
          <p:nvPr/>
        </p:nvSpPr>
        <p:spPr>
          <a:xfrm>
            <a:off x="4021157" y="2049137"/>
            <a:ext cx="1222872" cy="369332"/>
          </a:xfrm>
          <a:prstGeom prst="rect">
            <a:avLst/>
          </a:prstGeom>
          <a:noFill/>
        </p:spPr>
        <p:txBody>
          <a:bodyPr wrap="square" rtlCol="0">
            <a:spAutoFit/>
          </a:bodyPr>
          <a:lstStyle/>
          <a:p>
            <a:r>
              <a:rPr lang="en-US" dirty="0"/>
              <a:t>Encoder</a:t>
            </a:r>
          </a:p>
        </p:txBody>
      </p:sp>
      <p:sp>
        <p:nvSpPr>
          <p:cNvPr id="8" name="Tekstfelt 7">
            <a:extLst>
              <a:ext uri="{FF2B5EF4-FFF2-40B4-BE49-F238E27FC236}">
                <a16:creationId xmlns:a16="http://schemas.microsoft.com/office/drawing/2014/main" id="{C5F128BE-C06C-4464-4F5F-B1582C39BC04}"/>
              </a:ext>
            </a:extLst>
          </p:cNvPr>
          <p:cNvSpPr txBox="1"/>
          <p:nvPr/>
        </p:nvSpPr>
        <p:spPr>
          <a:xfrm>
            <a:off x="8334081" y="1614117"/>
            <a:ext cx="1222872" cy="369332"/>
          </a:xfrm>
          <a:prstGeom prst="rect">
            <a:avLst/>
          </a:prstGeom>
          <a:noFill/>
        </p:spPr>
        <p:txBody>
          <a:bodyPr wrap="square" rtlCol="0">
            <a:spAutoFit/>
          </a:bodyPr>
          <a:lstStyle/>
          <a:p>
            <a:r>
              <a:rPr lang="en-US" dirty="0"/>
              <a:t>Decoder</a:t>
            </a:r>
          </a:p>
        </p:txBody>
      </p:sp>
    </p:spTree>
    <p:extLst>
      <p:ext uri="{BB962C8B-B14F-4D97-AF65-F5344CB8AC3E}">
        <p14:creationId xmlns:p14="http://schemas.microsoft.com/office/powerpoint/2010/main" val="5534711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705E2F9-3439-2794-17D2-C734AE818E88}"/>
              </a:ext>
            </a:extLst>
          </p:cNvPr>
          <p:cNvSpPr>
            <a:spLocks noGrp="1"/>
          </p:cNvSpPr>
          <p:nvPr>
            <p:ph type="title"/>
          </p:nvPr>
        </p:nvSpPr>
        <p:spPr>
          <a:xfrm>
            <a:off x="838200" y="245690"/>
            <a:ext cx="10515600" cy="1753440"/>
          </a:xfrm>
        </p:spPr>
        <p:txBody>
          <a:bodyPr>
            <a:normAutofit/>
          </a:bodyPr>
          <a:lstStyle/>
          <a:p>
            <a:pPr algn="ctr"/>
            <a:r>
              <a:rPr lang="en-US" dirty="0"/>
              <a:t>Ulcerative Colitis</a:t>
            </a:r>
          </a:p>
        </p:txBody>
      </p:sp>
      <p:pic>
        <p:nvPicPr>
          <p:cNvPr id="3" name="Billede 2" descr="Et billede, der indeholder skærmbillede&#10;&#10;Automatisk genereret beskrivelse">
            <a:extLst>
              <a:ext uri="{FF2B5EF4-FFF2-40B4-BE49-F238E27FC236}">
                <a16:creationId xmlns:a16="http://schemas.microsoft.com/office/drawing/2014/main" id="{9A3490EC-BC6D-00D4-5ED2-C0840DC8FE1F}"/>
              </a:ext>
            </a:extLst>
          </p:cNvPr>
          <p:cNvPicPr>
            <a:picLocks noChangeAspect="1"/>
          </p:cNvPicPr>
          <p:nvPr/>
        </p:nvPicPr>
        <p:blipFill>
          <a:blip r:embed="rId3"/>
          <a:stretch>
            <a:fillRect/>
          </a:stretch>
        </p:blipFill>
        <p:spPr>
          <a:xfrm>
            <a:off x="643467" y="1286136"/>
            <a:ext cx="10905066" cy="3080681"/>
          </a:xfrm>
          <a:prstGeom prst="rect">
            <a:avLst/>
          </a:prstGeom>
        </p:spPr>
      </p:pic>
      <p:sp>
        <p:nvSpPr>
          <p:cNvPr id="5" name="Pladsholder til slidenummer 4">
            <a:extLst>
              <a:ext uri="{FF2B5EF4-FFF2-40B4-BE49-F238E27FC236}">
                <a16:creationId xmlns:a16="http://schemas.microsoft.com/office/drawing/2014/main" id="{E6AEE4F1-A614-38E5-DCF7-6293338911D6}"/>
              </a:ext>
            </a:extLst>
          </p:cNvPr>
          <p:cNvSpPr>
            <a:spLocks noGrp="1"/>
          </p:cNvSpPr>
          <p:nvPr>
            <p:ph type="sldNum" sz="quarter" idx="12"/>
          </p:nvPr>
        </p:nvSpPr>
        <p:spPr/>
        <p:txBody>
          <a:bodyPr/>
          <a:lstStyle/>
          <a:p>
            <a:fld id="{9FDE9482-F1F7-BF42-A835-937E7920A8F3}" type="slidenum">
              <a:rPr lang="en-US" smtClean="0"/>
              <a:t>1</a:t>
            </a:fld>
            <a:endParaRPr lang="en-US"/>
          </a:p>
        </p:txBody>
      </p:sp>
    </p:spTree>
    <p:extLst>
      <p:ext uri="{BB962C8B-B14F-4D97-AF65-F5344CB8AC3E}">
        <p14:creationId xmlns:p14="http://schemas.microsoft.com/office/powerpoint/2010/main" val="23829162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Billede 2" descr="Et billede, der indeholder skærmbillede, tekst, design&#10;&#10;Automatisk genereret beskrivelse">
            <a:extLst>
              <a:ext uri="{FF2B5EF4-FFF2-40B4-BE49-F238E27FC236}">
                <a16:creationId xmlns:a16="http://schemas.microsoft.com/office/drawing/2014/main" id="{D237F17A-AD43-CF77-1D41-DC16A59CB063}"/>
              </a:ext>
            </a:extLst>
          </p:cNvPr>
          <p:cNvPicPr>
            <a:picLocks noChangeAspect="1"/>
          </p:cNvPicPr>
          <p:nvPr/>
        </p:nvPicPr>
        <p:blipFill rotWithShape="1">
          <a:blip r:embed="rId3"/>
          <a:srcRect l="21124" r="47423" b="38668"/>
          <a:stretch/>
        </p:blipFill>
        <p:spPr>
          <a:xfrm>
            <a:off x="2363995" y="198675"/>
            <a:ext cx="4091036" cy="4307708"/>
          </a:xfrm>
          <a:prstGeom prst="rect">
            <a:avLst/>
          </a:prstGeom>
        </p:spPr>
      </p:pic>
      <p:sp>
        <p:nvSpPr>
          <p:cNvPr id="4" name="Pladsholder til slidenummer 3">
            <a:extLst>
              <a:ext uri="{FF2B5EF4-FFF2-40B4-BE49-F238E27FC236}">
                <a16:creationId xmlns:a16="http://schemas.microsoft.com/office/drawing/2014/main" id="{F06E2339-0B7C-CC7D-733B-456E4F84065B}"/>
              </a:ext>
            </a:extLst>
          </p:cNvPr>
          <p:cNvSpPr>
            <a:spLocks noGrp="1"/>
          </p:cNvSpPr>
          <p:nvPr>
            <p:ph type="sldNum" sz="quarter" idx="12"/>
          </p:nvPr>
        </p:nvSpPr>
        <p:spPr/>
        <p:txBody>
          <a:bodyPr/>
          <a:lstStyle/>
          <a:p>
            <a:fld id="{9FDE9482-F1F7-BF42-A835-937E7920A8F3}" type="slidenum">
              <a:rPr lang="en-US" smtClean="0"/>
              <a:t>19</a:t>
            </a:fld>
            <a:endParaRPr lang="en-US"/>
          </a:p>
        </p:txBody>
      </p:sp>
      <p:sp>
        <p:nvSpPr>
          <p:cNvPr id="5" name="Tekstfelt 4">
            <a:extLst>
              <a:ext uri="{FF2B5EF4-FFF2-40B4-BE49-F238E27FC236}">
                <a16:creationId xmlns:a16="http://schemas.microsoft.com/office/drawing/2014/main" id="{0C04E52B-172E-EA14-6ADB-211E2BE1192A}"/>
              </a:ext>
            </a:extLst>
          </p:cNvPr>
          <p:cNvSpPr txBox="1"/>
          <p:nvPr/>
        </p:nvSpPr>
        <p:spPr>
          <a:xfrm>
            <a:off x="321174" y="2079044"/>
            <a:ext cx="2090057" cy="523220"/>
          </a:xfrm>
          <a:prstGeom prst="rect">
            <a:avLst/>
          </a:prstGeom>
          <a:noFill/>
        </p:spPr>
        <p:txBody>
          <a:bodyPr wrap="square" rtlCol="0">
            <a:spAutoFit/>
          </a:bodyPr>
          <a:lstStyle/>
          <a:p>
            <a:pPr algn="ctr"/>
            <a:r>
              <a:rPr lang="en-US" sz="2800" dirty="0"/>
              <a:t>MAE</a:t>
            </a:r>
          </a:p>
        </p:txBody>
      </p:sp>
      <p:pic>
        <p:nvPicPr>
          <p:cNvPr id="6" name="Billede 5" descr="Et billede, der indeholder skærmbillede, tekst, design&#10;&#10;Automatisk genereret beskrivelse">
            <a:extLst>
              <a:ext uri="{FF2B5EF4-FFF2-40B4-BE49-F238E27FC236}">
                <a16:creationId xmlns:a16="http://schemas.microsoft.com/office/drawing/2014/main" id="{181A76C2-B5F7-E61E-66B8-4A11DB75DF60}"/>
              </a:ext>
            </a:extLst>
          </p:cNvPr>
          <p:cNvPicPr>
            <a:picLocks noChangeAspect="1"/>
          </p:cNvPicPr>
          <p:nvPr/>
        </p:nvPicPr>
        <p:blipFill rotWithShape="1">
          <a:blip r:embed="rId3"/>
          <a:srcRect l="48828" r="20609" b="38668"/>
          <a:stretch/>
        </p:blipFill>
        <p:spPr>
          <a:xfrm>
            <a:off x="7580551" y="186800"/>
            <a:ext cx="3975315" cy="4307708"/>
          </a:xfrm>
          <a:prstGeom prst="rect">
            <a:avLst/>
          </a:prstGeom>
        </p:spPr>
      </p:pic>
      <p:pic>
        <p:nvPicPr>
          <p:cNvPr id="10" name="Billede 9" descr="Et billede, der indeholder forlystelse, Forlystelse&#10;&#10;Automatisk genereret beskrivelse">
            <a:extLst>
              <a:ext uri="{FF2B5EF4-FFF2-40B4-BE49-F238E27FC236}">
                <a16:creationId xmlns:a16="http://schemas.microsoft.com/office/drawing/2014/main" id="{0789AF33-5F65-764F-2713-444F5C50E665}"/>
              </a:ext>
            </a:extLst>
          </p:cNvPr>
          <p:cNvPicPr>
            <a:picLocks noChangeAspect="1"/>
          </p:cNvPicPr>
          <p:nvPr/>
        </p:nvPicPr>
        <p:blipFill>
          <a:blip r:embed="rId4"/>
          <a:stretch>
            <a:fillRect/>
          </a:stretch>
        </p:blipFill>
        <p:spPr>
          <a:xfrm>
            <a:off x="6025699" y="1625780"/>
            <a:ext cx="1615812" cy="1429748"/>
          </a:xfrm>
          <a:prstGeom prst="rect">
            <a:avLst/>
          </a:prstGeom>
        </p:spPr>
      </p:pic>
      <p:sp>
        <p:nvSpPr>
          <p:cNvPr id="11" name="Tekstfelt 10">
            <a:extLst>
              <a:ext uri="{FF2B5EF4-FFF2-40B4-BE49-F238E27FC236}">
                <a16:creationId xmlns:a16="http://schemas.microsoft.com/office/drawing/2014/main" id="{233CB125-C341-1443-71CF-0375BC804F39}"/>
              </a:ext>
            </a:extLst>
          </p:cNvPr>
          <p:cNvSpPr txBox="1"/>
          <p:nvPr/>
        </p:nvSpPr>
        <p:spPr>
          <a:xfrm>
            <a:off x="5974899" y="979449"/>
            <a:ext cx="1686150" cy="646331"/>
          </a:xfrm>
          <a:prstGeom prst="rect">
            <a:avLst/>
          </a:prstGeom>
          <a:noFill/>
        </p:spPr>
        <p:txBody>
          <a:bodyPr wrap="square" rtlCol="0">
            <a:spAutoFit/>
          </a:bodyPr>
          <a:lstStyle/>
          <a:p>
            <a:pPr algn="ctr"/>
            <a:r>
              <a:rPr lang="en-US" dirty="0"/>
              <a:t>Latent representation</a:t>
            </a:r>
          </a:p>
        </p:txBody>
      </p:sp>
      <p:sp>
        <p:nvSpPr>
          <p:cNvPr id="12" name="Tekstfelt 11">
            <a:extLst>
              <a:ext uri="{FF2B5EF4-FFF2-40B4-BE49-F238E27FC236}">
                <a16:creationId xmlns:a16="http://schemas.microsoft.com/office/drawing/2014/main" id="{10DB0548-4DC9-A73B-14EE-AC93CF0BFEBA}"/>
              </a:ext>
            </a:extLst>
          </p:cNvPr>
          <p:cNvSpPr txBox="1"/>
          <p:nvPr/>
        </p:nvSpPr>
        <p:spPr>
          <a:xfrm>
            <a:off x="3315788" y="4905912"/>
            <a:ext cx="6180910" cy="954107"/>
          </a:xfrm>
          <a:prstGeom prst="rect">
            <a:avLst/>
          </a:prstGeom>
          <a:noFill/>
        </p:spPr>
        <p:txBody>
          <a:bodyPr wrap="square" rtlCol="0">
            <a:spAutoFit/>
          </a:bodyPr>
          <a:lstStyle/>
          <a:p>
            <a:pPr marL="457200" indent="-457200">
              <a:buFont typeface="Arial" panose="020B0604020202020204" pitchFamily="34" charset="0"/>
              <a:buChar char="•"/>
            </a:pPr>
            <a:r>
              <a:rPr lang="en-US" sz="2800" dirty="0"/>
              <a:t>We can see what's happening</a:t>
            </a:r>
          </a:p>
          <a:p>
            <a:pPr marL="457200" indent="-457200">
              <a:buFont typeface="Arial" panose="020B0604020202020204" pitchFamily="34" charset="0"/>
              <a:buChar char="•"/>
            </a:pPr>
            <a:r>
              <a:rPr lang="en-US" sz="2800" dirty="0"/>
              <a:t>Can be trained with less compute</a:t>
            </a:r>
          </a:p>
        </p:txBody>
      </p:sp>
      <p:grpSp>
        <p:nvGrpSpPr>
          <p:cNvPr id="17" name="Gruppe 16">
            <a:extLst>
              <a:ext uri="{FF2B5EF4-FFF2-40B4-BE49-F238E27FC236}">
                <a16:creationId xmlns:a16="http://schemas.microsoft.com/office/drawing/2014/main" id="{F539346A-01CC-BC7C-E85C-0BC9B6298482}"/>
              </a:ext>
            </a:extLst>
          </p:cNvPr>
          <p:cNvGrpSpPr/>
          <p:nvPr/>
        </p:nvGrpSpPr>
        <p:grpSpPr>
          <a:xfrm>
            <a:off x="377660" y="4316200"/>
            <a:ext cx="1889190" cy="983561"/>
            <a:chOff x="377660" y="4316200"/>
            <a:chExt cx="1889190" cy="983561"/>
          </a:xfrm>
        </p:grpSpPr>
        <p:pic>
          <p:nvPicPr>
            <p:cNvPr id="13" name="Billede 12">
              <a:extLst>
                <a:ext uri="{FF2B5EF4-FFF2-40B4-BE49-F238E27FC236}">
                  <a16:creationId xmlns:a16="http://schemas.microsoft.com/office/drawing/2014/main" id="{14EF6D3D-3045-6660-3857-38DE2177FAB1}"/>
                </a:ext>
              </a:extLst>
            </p:cNvPr>
            <p:cNvPicPr>
              <a:picLocks noChangeAspect="1"/>
            </p:cNvPicPr>
            <p:nvPr/>
          </p:nvPicPr>
          <p:blipFill>
            <a:blip r:embed="rId5"/>
            <a:stretch>
              <a:fillRect/>
            </a:stretch>
          </p:blipFill>
          <p:spPr>
            <a:xfrm>
              <a:off x="396095" y="4316200"/>
              <a:ext cx="373872" cy="356616"/>
            </a:xfrm>
            <a:prstGeom prst="rect">
              <a:avLst/>
            </a:prstGeom>
          </p:spPr>
        </p:pic>
        <p:sp>
          <p:nvSpPr>
            <p:cNvPr id="14" name="Tekstfelt 13">
              <a:extLst>
                <a:ext uri="{FF2B5EF4-FFF2-40B4-BE49-F238E27FC236}">
                  <a16:creationId xmlns:a16="http://schemas.microsoft.com/office/drawing/2014/main" id="{4F2FFE39-C8A0-A50B-B18A-B5A6C86E0DA8}"/>
                </a:ext>
              </a:extLst>
            </p:cNvPr>
            <p:cNvSpPr txBox="1"/>
            <p:nvPr/>
          </p:nvSpPr>
          <p:spPr>
            <a:xfrm>
              <a:off x="770019" y="4321839"/>
              <a:ext cx="1496831" cy="369332"/>
            </a:xfrm>
            <a:prstGeom prst="rect">
              <a:avLst/>
            </a:prstGeom>
            <a:noFill/>
          </p:spPr>
          <p:txBody>
            <a:bodyPr wrap="square" rtlCol="0">
              <a:spAutoFit/>
            </a:bodyPr>
            <a:lstStyle/>
            <a:p>
              <a:r>
                <a:rPr lang="en-US" dirty="0"/>
                <a:t>Image patch</a:t>
              </a:r>
            </a:p>
          </p:txBody>
        </p:sp>
        <p:sp>
          <p:nvSpPr>
            <p:cNvPr id="15" name="Tekstfelt 14">
              <a:extLst>
                <a:ext uri="{FF2B5EF4-FFF2-40B4-BE49-F238E27FC236}">
                  <a16:creationId xmlns:a16="http://schemas.microsoft.com/office/drawing/2014/main" id="{F95AD38D-CA48-104F-7E0C-D97232C0A6F9}"/>
                </a:ext>
              </a:extLst>
            </p:cNvPr>
            <p:cNvSpPr txBox="1"/>
            <p:nvPr/>
          </p:nvSpPr>
          <p:spPr>
            <a:xfrm>
              <a:off x="764765" y="4906542"/>
              <a:ext cx="1496831" cy="369332"/>
            </a:xfrm>
            <a:prstGeom prst="rect">
              <a:avLst/>
            </a:prstGeom>
            <a:noFill/>
          </p:spPr>
          <p:txBody>
            <a:bodyPr wrap="square" rtlCol="0">
              <a:spAutoFit/>
            </a:bodyPr>
            <a:lstStyle/>
            <a:p>
              <a:r>
                <a:rPr lang="en-US" dirty="0"/>
                <a:t>Blank patch</a:t>
              </a:r>
            </a:p>
          </p:txBody>
        </p:sp>
        <p:pic>
          <p:nvPicPr>
            <p:cNvPr id="16" name="Billede 15">
              <a:extLst>
                <a:ext uri="{FF2B5EF4-FFF2-40B4-BE49-F238E27FC236}">
                  <a16:creationId xmlns:a16="http://schemas.microsoft.com/office/drawing/2014/main" id="{7B6816CB-68FE-FABD-5894-888A1DF99B90}"/>
                </a:ext>
              </a:extLst>
            </p:cNvPr>
            <p:cNvPicPr>
              <a:picLocks noChangeAspect="1"/>
            </p:cNvPicPr>
            <p:nvPr/>
          </p:nvPicPr>
          <p:blipFill>
            <a:blip r:embed="rId6"/>
            <a:stretch>
              <a:fillRect/>
            </a:stretch>
          </p:blipFill>
          <p:spPr>
            <a:xfrm>
              <a:off x="377660" y="4921247"/>
              <a:ext cx="394285" cy="378514"/>
            </a:xfrm>
            <a:prstGeom prst="rect">
              <a:avLst/>
            </a:prstGeom>
          </p:spPr>
        </p:pic>
      </p:grpSp>
    </p:spTree>
    <p:extLst>
      <p:ext uri="{BB962C8B-B14F-4D97-AF65-F5344CB8AC3E}">
        <p14:creationId xmlns:p14="http://schemas.microsoft.com/office/powerpoint/2010/main" val="2108211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Billede 9" descr="Et billede, der indeholder skærmbillede, tekst, design&#10;&#10;Automatisk genereret beskrivelse">
            <a:extLst>
              <a:ext uri="{FF2B5EF4-FFF2-40B4-BE49-F238E27FC236}">
                <a16:creationId xmlns:a16="http://schemas.microsoft.com/office/drawing/2014/main" id="{78C115FD-0E14-37AE-0683-A440EEA25DE4}"/>
              </a:ext>
            </a:extLst>
          </p:cNvPr>
          <p:cNvPicPr>
            <a:picLocks noChangeAspect="1"/>
          </p:cNvPicPr>
          <p:nvPr/>
        </p:nvPicPr>
        <p:blipFill rotWithShape="1">
          <a:blip r:embed="rId3"/>
          <a:srcRect l="21124" r="47423" b="38668"/>
          <a:stretch/>
        </p:blipFill>
        <p:spPr>
          <a:xfrm>
            <a:off x="2362095" y="192422"/>
            <a:ext cx="4091036" cy="4307708"/>
          </a:xfrm>
          <a:prstGeom prst="rect">
            <a:avLst/>
          </a:prstGeom>
        </p:spPr>
      </p:pic>
      <p:sp>
        <p:nvSpPr>
          <p:cNvPr id="4" name="Pladsholder til slidenummer 3">
            <a:extLst>
              <a:ext uri="{FF2B5EF4-FFF2-40B4-BE49-F238E27FC236}">
                <a16:creationId xmlns:a16="http://schemas.microsoft.com/office/drawing/2014/main" id="{F06E2339-0B7C-CC7D-733B-456E4F84065B}"/>
              </a:ext>
            </a:extLst>
          </p:cNvPr>
          <p:cNvSpPr>
            <a:spLocks noGrp="1"/>
          </p:cNvSpPr>
          <p:nvPr>
            <p:ph type="sldNum" sz="quarter" idx="12"/>
          </p:nvPr>
        </p:nvSpPr>
        <p:spPr/>
        <p:txBody>
          <a:bodyPr/>
          <a:lstStyle/>
          <a:p>
            <a:fld id="{9FDE9482-F1F7-BF42-A835-937E7920A8F3}" type="slidenum">
              <a:rPr lang="en-US" smtClean="0"/>
              <a:t>20</a:t>
            </a:fld>
            <a:endParaRPr lang="en-US"/>
          </a:p>
        </p:txBody>
      </p:sp>
      <p:pic>
        <p:nvPicPr>
          <p:cNvPr id="5" name="Billede 4">
            <a:extLst>
              <a:ext uri="{FF2B5EF4-FFF2-40B4-BE49-F238E27FC236}">
                <a16:creationId xmlns:a16="http://schemas.microsoft.com/office/drawing/2014/main" id="{78A685B0-CD54-7267-63B7-4CFC631B71F5}"/>
              </a:ext>
            </a:extLst>
          </p:cNvPr>
          <p:cNvPicPr>
            <a:picLocks noChangeAspect="1"/>
          </p:cNvPicPr>
          <p:nvPr/>
        </p:nvPicPr>
        <p:blipFill rotWithShape="1">
          <a:blip r:embed="rId4"/>
          <a:srcRect t="13967" b="18156"/>
          <a:stretch/>
        </p:blipFill>
        <p:spPr>
          <a:xfrm>
            <a:off x="2362095" y="4150182"/>
            <a:ext cx="3022810" cy="2550495"/>
          </a:xfrm>
          <a:prstGeom prst="rect">
            <a:avLst/>
          </a:prstGeom>
        </p:spPr>
      </p:pic>
      <p:pic>
        <p:nvPicPr>
          <p:cNvPr id="2" name="Billede 1">
            <a:extLst>
              <a:ext uri="{FF2B5EF4-FFF2-40B4-BE49-F238E27FC236}">
                <a16:creationId xmlns:a16="http://schemas.microsoft.com/office/drawing/2014/main" id="{4C1E31FD-865F-F2D0-AD36-F08357809940}"/>
              </a:ext>
            </a:extLst>
          </p:cNvPr>
          <p:cNvPicPr>
            <a:picLocks noChangeAspect="1"/>
          </p:cNvPicPr>
          <p:nvPr/>
        </p:nvPicPr>
        <p:blipFill rotWithShape="1">
          <a:blip r:embed="rId5"/>
          <a:srcRect b="1743"/>
          <a:stretch/>
        </p:blipFill>
        <p:spPr>
          <a:xfrm rot="5400000">
            <a:off x="6988612" y="4531182"/>
            <a:ext cx="2099174" cy="1887264"/>
          </a:xfrm>
          <a:prstGeom prst="rect">
            <a:avLst/>
          </a:prstGeom>
        </p:spPr>
      </p:pic>
      <p:sp>
        <p:nvSpPr>
          <p:cNvPr id="6" name="Tekstfelt 5">
            <a:extLst>
              <a:ext uri="{FF2B5EF4-FFF2-40B4-BE49-F238E27FC236}">
                <a16:creationId xmlns:a16="http://schemas.microsoft.com/office/drawing/2014/main" id="{3B83C37A-14E7-3E29-9F6A-896DC5D41ED4}"/>
              </a:ext>
            </a:extLst>
          </p:cNvPr>
          <p:cNvSpPr txBox="1"/>
          <p:nvPr/>
        </p:nvSpPr>
        <p:spPr>
          <a:xfrm>
            <a:off x="347634" y="5163819"/>
            <a:ext cx="2090057" cy="523220"/>
          </a:xfrm>
          <a:prstGeom prst="rect">
            <a:avLst/>
          </a:prstGeom>
          <a:noFill/>
        </p:spPr>
        <p:txBody>
          <a:bodyPr wrap="square" rtlCol="0">
            <a:spAutoFit/>
          </a:bodyPr>
          <a:lstStyle/>
          <a:p>
            <a:pPr algn="ctr"/>
            <a:r>
              <a:rPr lang="en-US" sz="2800" dirty="0"/>
              <a:t>Classifier</a:t>
            </a:r>
          </a:p>
        </p:txBody>
      </p:sp>
      <p:sp>
        <p:nvSpPr>
          <p:cNvPr id="11" name="Tekstfelt 10">
            <a:extLst>
              <a:ext uri="{FF2B5EF4-FFF2-40B4-BE49-F238E27FC236}">
                <a16:creationId xmlns:a16="http://schemas.microsoft.com/office/drawing/2014/main" id="{05832B3A-2F8E-218D-76CE-94DD107A2851}"/>
              </a:ext>
            </a:extLst>
          </p:cNvPr>
          <p:cNvSpPr txBox="1"/>
          <p:nvPr/>
        </p:nvSpPr>
        <p:spPr>
          <a:xfrm>
            <a:off x="321174" y="2079044"/>
            <a:ext cx="2090057" cy="523220"/>
          </a:xfrm>
          <a:prstGeom prst="rect">
            <a:avLst/>
          </a:prstGeom>
          <a:noFill/>
        </p:spPr>
        <p:txBody>
          <a:bodyPr wrap="square" rtlCol="0">
            <a:spAutoFit/>
          </a:bodyPr>
          <a:lstStyle/>
          <a:p>
            <a:pPr algn="ctr"/>
            <a:r>
              <a:rPr lang="en-US" sz="2800" dirty="0"/>
              <a:t>MAE</a:t>
            </a:r>
          </a:p>
        </p:txBody>
      </p:sp>
      <p:pic>
        <p:nvPicPr>
          <p:cNvPr id="12" name="Billede 11" descr="Et billede, der indeholder skærmbillede, tekst, design&#10;&#10;Automatisk genereret beskrivelse">
            <a:extLst>
              <a:ext uri="{FF2B5EF4-FFF2-40B4-BE49-F238E27FC236}">
                <a16:creationId xmlns:a16="http://schemas.microsoft.com/office/drawing/2014/main" id="{53DDF773-A1FA-DE32-EA73-8E4415053312}"/>
              </a:ext>
            </a:extLst>
          </p:cNvPr>
          <p:cNvPicPr>
            <a:picLocks noChangeAspect="1"/>
          </p:cNvPicPr>
          <p:nvPr/>
        </p:nvPicPr>
        <p:blipFill rotWithShape="1">
          <a:blip r:embed="rId3"/>
          <a:srcRect l="48828" r="20609" b="38668"/>
          <a:stretch/>
        </p:blipFill>
        <p:spPr>
          <a:xfrm>
            <a:off x="7580551" y="186800"/>
            <a:ext cx="3975315" cy="4307708"/>
          </a:xfrm>
          <a:prstGeom prst="rect">
            <a:avLst/>
          </a:prstGeom>
        </p:spPr>
      </p:pic>
      <p:pic>
        <p:nvPicPr>
          <p:cNvPr id="13" name="Billede 12" descr="Et billede, der indeholder forlystelse, Forlystelse&#10;&#10;Automatisk genereret beskrivelse">
            <a:extLst>
              <a:ext uri="{FF2B5EF4-FFF2-40B4-BE49-F238E27FC236}">
                <a16:creationId xmlns:a16="http://schemas.microsoft.com/office/drawing/2014/main" id="{B3E60C0C-8C6B-C9C9-92C0-EE00C61CBB7B}"/>
              </a:ext>
            </a:extLst>
          </p:cNvPr>
          <p:cNvPicPr>
            <a:picLocks noChangeAspect="1"/>
          </p:cNvPicPr>
          <p:nvPr/>
        </p:nvPicPr>
        <p:blipFill>
          <a:blip r:embed="rId6"/>
          <a:stretch>
            <a:fillRect/>
          </a:stretch>
        </p:blipFill>
        <p:spPr>
          <a:xfrm>
            <a:off x="6025699" y="1625780"/>
            <a:ext cx="1615812" cy="1429748"/>
          </a:xfrm>
          <a:prstGeom prst="rect">
            <a:avLst/>
          </a:prstGeom>
        </p:spPr>
      </p:pic>
      <p:sp>
        <p:nvSpPr>
          <p:cNvPr id="14" name="Tekstfelt 13">
            <a:extLst>
              <a:ext uri="{FF2B5EF4-FFF2-40B4-BE49-F238E27FC236}">
                <a16:creationId xmlns:a16="http://schemas.microsoft.com/office/drawing/2014/main" id="{6B7ACF64-B7D3-3D3D-8EC7-97A46BF707AB}"/>
              </a:ext>
            </a:extLst>
          </p:cNvPr>
          <p:cNvSpPr txBox="1"/>
          <p:nvPr/>
        </p:nvSpPr>
        <p:spPr>
          <a:xfrm>
            <a:off x="5974899" y="979449"/>
            <a:ext cx="1686150" cy="646331"/>
          </a:xfrm>
          <a:prstGeom prst="rect">
            <a:avLst/>
          </a:prstGeom>
          <a:noFill/>
        </p:spPr>
        <p:txBody>
          <a:bodyPr wrap="square" rtlCol="0">
            <a:spAutoFit/>
          </a:bodyPr>
          <a:lstStyle/>
          <a:p>
            <a:pPr algn="ctr"/>
            <a:r>
              <a:rPr lang="en-US" dirty="0"/>
              <a:t>Latent representation</a:t>
            </a:r>
          </a:p>
        </p:txBody>
      </p:sp>
      <p:pic>
        <p:nvPicPr>
          <p:cNvPr id="15" name="Billede 14" descr="Et billede, der indeholder forlystelse, Forlystelse&#10;&#10;Automatisk genereret beskrivelse">
            <a:extLst>
              <a:ext uri="{FF2B5EF4-FFF2-40B4-BE49-F238E27FC236}">
                <a16:creationId xmlns:a16="http://schemas.microsoft.com/office/drawing/2014/main" id="{44C3DC93-3D3A-84F7-4EAA-4FA1F5C338A4}"/>
              </a:ext>
            </a:extLst>
          </p:cNvPr>
          <p:cNvPicPr>
            <a:picLocks noChangeAspect="1"/>
          </p:cNvPicPr>
          <p:nvPr/>
        </p:nvPicPr>
        <p:blipFill>
          <a:blip r:embed="rId6"/>
          <a:stretch>
            <a:fillRect/>
          </a:stretch>
        </p:blipFill>
        <p:spPr>
          <a:xfrm>
            <a:off x="5443041" y="4865842"/>
            <a:ext cx="1615812" cy="1429748"/>
          </a:xfrm>
          <a:prstGeom prst="rect">
            <a:avLst/>
          </a:prstGeom>
        </p:spPr>
      </p:pic>
      <p:sp>
        <p:nvSpPr>
          <p:cNvPr id="16" name="Tekstfelt 15">
            <a:extLst>
              <a:ext uri="{FF2B5EF4-FFF2-40B4-BE49-F238E27FC236}">
                <a16:creationId xmlns:a16="http://schemas.microsoft.com/office/drawing/2014/main" id="{AA709221-475B-7A10-7696-6F11EEE82CEC}"/>
              </a:ext>
            </a:extLst>
          </p:cNvPr>
          <p:cNvSpPr txBox="1"/>
          <p:nvPr/>
        </p:nvSpPr>
        <p:spPr>
          <a:xfrm>
            <a:off x="5392241" y="4277569"/>
            <a:ext cx="1686150" cy="646331"/>
          </a:xfrm>
          <a:prstGeom prst="rect">
            <a:avLst/>
          </a:prstGeom>
          <a:noFill/>
        </p:spPr>
        <p:txBody>
          <a:bodyPr wrap="square" rtlCol="0">
            <a:spAutoFit/>
          </a:bodyPr>
          <a:lstStyle/>
          <a:p>
            <a:pPr algn="ctr"/>
            <a:r>
              <a:rPr lang="en-US" dirty="0"/>
              <a:t>Latent representation</a:t>
            </a:r>
          </a:p>
        </p:txBody>
      </p:sp>
    </p:spTree>
    <p:extLst>
      <p:ext uri="{BB962C8B-B14F-4D97-AF65-F5344CB8AC3E}">
        <p14:creationId xmlns:p14="http://schemas.microsoft.com/office/powerpoint/2010/main" val="17627660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F7D52C2-3C65-3D07-9CE8-C172DAB24AFD}"/>
              </a:ext>
            </a:extLst>
          </p:cNvPr>
          <p:cNvSpPr>
            <a:spLocks noGrp="1"/>
          </p:cNvSpPr>
          <p:nvPr>
            <p:ph type="ctrTitle"/>
          </p:nvPr>
        </p:nvSpPr>
        <p:spPr>
          <a:xfrm>
            <a:off x="1524000" y="306416"/>
            <a:ext cx="9144000" cy="1014909"/>
          </a:xfrm>
        </p:spPr>
        <p:txBody>
          <a:bodyPr/>
          <a:lstStyle/>
          <a:p>
            <a:r>
              <a:rPr lang="en-US" dirty="0"/>
              <a:t>Method: MAE</a:t>
            </a:r>
          </a:p>
        </p:txBody>
      </p:sp>
      <p:grpSp>
        <p:nvGrpSpPr>
          <p:cNvPr id="9" name="Gruppe 8">
            <a:extLst>
              <a:ext uri="{FF2B5EF4-FFF2-40B4-BE49-F238E27FC236}">
                <a16:creationId xmlns:a16="http://schemas.microsoft.com/office/drawing/2014/main" id="{9C495906-0159-3B60-A1BE-0A760E9015DF}"/>
              </a:ext>
            </a:extLst>
          </p:cNvPr>
          <p:cNvGrpSpPr/>
          <p:nvPr/>
        </p:nvGrpSpPr>
        <p:grpSpPr>
          <a:xfrm>
            <a:off x="176502" y="2843080"/>
            <a:ext cx="8979571" cy="3791367"/>
            <a:chOff x="-162903" y="1052994"/>
            <a:chExt cx="9877528" cy="4170504"/>
          </a:xfrm>
        </p:grpSpPr>
        <p:pic>
          <p:nvPicPr>
            <p:cNvPr id="5" name="Billede 4" descr="Et billede, der indeholder tekst, kvittering, Font/skrifttype, hvid&#10;&#10;Automatisk genereret beskrivelse">
              <a:extLst>
                <a:ext uri="{FF2B5EF4-FFF2-40B4-BE49-F238E27FC236}">
                  <a16:creationId xmlns:a16="http://schemas.microsoft.com/office/drawing/2014/main" id="{C1F57AE3-EC3B-7B72-400A-BCF85C462F16}"/>
                </a:ext>
              </a:extLst>
            </p:cNvPr>
            <p:cNvPicPr>
              <a:picLocks noChangeAspect="1"/>
            </p:cNvPicPr>
            <p:nvPr/>
          </p:nvPicPr>
          <p:blipFill>
            <a:blip r:embed="rId3"/>
            <a:stretch>
              <a:fillRect/>
            </a:stretch>
          </p:blipFill>
          <p:spPr>
            <a:xfrm>
              <a:off x="-162903" y="3770234"/>
              <a:ext cx="8952825" cy="1453264"/>
            </a:xfrm>
            <a:prstGeom prst="rect">
              <a:avLst/>
            </a:prstGeom>
          </p:spPr>
        </p:pic>
        <p:sp>
          <p:nvSpPr>
            <p:cNvPr id="6" name="Tekstfelt 5">
              <a:extLst>
                <a:ext uri="{FF2B5EF4-FFF2-40B4-BE49-F238E27FC236}">
                  <a16:creationId xmlns:a16="http://schemas.microsoft.com/office/drawing/2014/main" id="{BDDB74DC-DCDB-5174-792F-97015E210529}"/>
                </a:ext>
              </a:extLst>
            </p:cNvPr>
            <p:cNvSpPr txBox="1"/>
            <p:nvPr/>
          </p:nvSpPr>
          <p:spPr>
            <a:xfrm>
              <a:off x="-162903" y="1052994"/>
              <a:ext cx="9877528" cy="3757952"/>
            </a:xfrm>
            <a:prstGeom prst="rect">
              <a:avLst/>
            </a:prstGeom>
            <a:noFill/>
          </p:spPr>
          <p:txBody>
            <a:bodyPr wrap="square" rtlCol="0">
              <a:spAutoFit/>
            </a:bodyPr>
            <a:lstStyle/>
            <a:p>
              <a:r>
                <a:rPr lang="en-US" sz="2400" dirty="0"/>
                <a:t>370.000 </a:t>
              </a:r>
              <a:r>
                <a:rPr lang="en-US" sz="2400" dirty="0" err="1"/>
                <a:t>unlabelled</a:t>
              </a:r>
              <a:r>
                <a:rPr lang="en-US" sz="2400" dirty="0"/>
                <a:t> images</a:t>
              </a:r>
            </a:p>
            <a:p>
              <a:endParaRPr lang="en-US" sz="2400" dirty="0"/>
            </a:p>
            <a:p>
              <a:r>
                <a:rPr lang="en-US" sz="2400" dirty="0"/>
                <a:t>Trained for 33 epochs ( = 24h GPU time)</a:t>
              </a:r>
            </a:p>
            <a:p>
              <a:endParaRPr lang="en-US" sz="2400" dirty="0"/>
            </a:p>
            <a:p>
              <a:r>
                <a:rPr lang="en-US" sz="2400" dirty="0"/>
                <a:t>7.5 M params in total</a:t>
              </a:r>
            </a:p>
            <a:p>
              <a:r>
                <a:rPr lang="en-US" sz="2400" dirty="0"/>
                <a:t>5.5 M params in encoder</a:t>
              </a:r>
            </a:p>
            <a:p>
              <a:endParaRPr lang="en-US" sz="2400" dirty="0"/>
            </a:p>
            <a:p>
              <a:r>
                <a:rPr lang="en-US" sz="2400" dirty="0"/>
                <a:t>MSE loss for MAE</a:t>
              </a:r>
            </a:p>
            <a:p>
              <a:endParaRPr lang="en-US" sz="2400" dirty="0"/>
            </a:p>
          </p:txBody>
        </p:sp>
      </p:grpSp>
      <p:grpSp>
        <p:nvGrpSpPr>
          <p:cNvPr id="10" name="Gruppe 9">
            <a:extLst>
              <a:ext uri="{FF2B5EF4-FFF2-40B4-BE49-F238E27FC236}">
                <a16:creationId xmlns:a16="http://schemas.microsoft.com/office/drawing/2014/main" id="{90F2F13F-321A-194C-3EF7-01C939D065EB}"/>
              </a:ext>
            </a:extLst>
          </p:cNvPr>
          <p:cNvGrpSpPr/>
          <p:nvPr/>
        </p:nvGrpSpPr>
        <p:grpSpPr>
          <a:xfrm>
            <a:off x="6327912" y="1587131"/>
            <a:ext cx="7354431" cy="2670921"/>
            <a:chOff x="176270" y="643467"/>
            <a:chExt cx="11225507" cy="4400482"/>
          </a:xfrm>
        </p:grpSpPr>
        <p:grpSp>
          <p:nvGrpSpPr>
            <p:cNvPr id="11" name="Gruppe 10">
              <a:extLst>
                <a:ext uri="{FF2B5EF4-FFF2-40B4-BE49-F238E27FC236}">
                  <a16:creationId xmlns:a16="http://schemas.microsoft.com/office/drawing/2014/main" id="{41763C39-EB72-1B06-B83F-45C600C2DF1A}"/>
                </a:ext>
              </a:extLst>
            </p:cNvPr>
            <p:cNvGrpSpPr/>
            <p:nvPr/>
          </p:nvGrpSpPr>
          <p:grpSpPr>
            <a:xfrm>
              <a:off x="790223" y="643467"/>
              <a:ext cx="10611554" cy="4400482"/>
              <a:chOff x="790223" y="643467"/>
              <a:chExt cx="10611554" cy="4400482"/>
            </a:xfrm>
          </p:grpSpPr>
          <p:pic>
            <p:nvPicPr>
              <p:cNvPr id="14" name="Billede 13" descr="Et billede, der indeholder skærmbillede&#10;&#10;Automatisk genereret beskrivelse">
                <a:extLst>
                  <a:ext uri="{FF2B5EF4-FFF2-40B4-BE49-F238E27FC236}">
                    <a16:creationId xmlns:a16="http://schemas.microsoft.com/office/drawing/2014/main" id="{56D6CAA2-1621-9704-95E7-51C0B9FE4E1E}"/>
                  </a:ext>
                </a:extLst>
              </p:cNvPr>
              <p:cNvPicPr>
                <a:picLocks noChangeAspect="1"/>
              </p:cNvPicPr>
              <p:nvPr/>
            </p:nvPicPr>
            <p:blipFill rotWithShape="1">
              <a:blip r:embed="rId4"/>
              <a:srcRect b="21012"/>
              <a:stretch/>
            </p:blipFill>
            <p:spPr>
              <a:xfrm>
                <a:off x="790223" y="643467"/>
                <a:ext cx="10611554" cy="4400482"/>
              </a:xfrm>
              <a:prstGeom prst="rect">
                <a:avLst/>
              </a:prstGeom>
            </p:spPr>
          </p:pic>
          <p:sp>
            <p:nvSpPr>
              <p:cNvPr id="15" name="Ellipse 14">
                <a:extLst>
                  <a:ext uri="{FF2B5EF4-FFF2-40B4-BE49-F238E27FC236}">
                    <a16:creationId xmlns:a16="http://schemas.microsoft.com/office/drawing/2014/main" id="{CC1A4407-2BB9-71D4-532F-67938E993FFC}"/>
                  </a:ext>
                </a:extLst>
              </p:cNvPr>
              <p:cNvSpPr/>
              <p:nvPr/>
            </p:nvSpPr>
            <p:spPr>
              <a:xfrm>
                <a:off x="5412658" y="3274142"/>
                <a:ext cx="811161" cy="855406"/>
              </a:xfrm>
              <a:prstGeom prst="ellipse">
                <a:avLst/>
              </a:prstGeom>
              <a:noFill/>
              <a:ln w="5715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
            <p:nvSpPr>
              <p:cNvPr id="16" name="Ellipse 15">
                <a:extLst>
                  <a:ext uri="{FF2B5EF4-FFF2-40B4-BE49-F238E27FC236}">
                    <a16:creationId xmlns:a16="http://schemas.microsoft.com/office/drawing/2014/main" id="{CEF6B237-5105-A6E3-9B1F-EBAFE86E6E45}"/>
                  </a:ext>
                </a:extLst>
              </p:cNvPr>
              <p:cNvSpPr/>
              <p:nvPr/>
            </p:nvSpPr>
            <p:spPr>
              <a:xfrm>
                <a:off x="7522314" y="3274142"/>
                <a:ext cx="811161" cy="855406"/>
              </a:xfrm>
              <a:prstGeom prst="ellipse">
                <a:avLst/>
              </a:prstGeom>
              <a:noFill/>
              <a:ln w="5715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grpSp>
        <p:sp>
          <p:nvSpPr>
            <p:cNvPr id="12" name="Tekstfelt 11">
              <a:extLst>
                <a:ext uri="{FF2B5EF4-FFF2-40B4-BE49-F238E27FC236}">
                  <a16:creationId xmlns:a16="http://schemas.microsoft.com/office/drawing/2014/main" id="{F1BD9B00-CDB5-2165-FBCB-BF40FD885C4C}"/>
                </a:ext>
              </a:extLst>
            </p:cNvPr>
            <p:cNvSpPr txBox="1"/>
            <p:nvPr/>
          </p:nvSpPr>
          <p:spPr>
            <a:xfrm>
              <a:off x="176270" y="1542362"/>
              <a:ext cx="2577947" cy="659202"/>
            </a:xfrm>
            <a:prstGeom prst="rect">
              <a:avLst/>
            </a:prstGeom>
            <a:noFill/>
          </p:spPr>
          <p:txBody>
            <a:bodyPr wrap="square" rtlCol="0">
              <a:spAutoFit/>
            </a:bodyPr>
            <a:lstStyle/>
            <a:p>
              <a:r>
                <a:rPr lang="en-US" sz="2000" dirty="0"/>
                <a:t>50% masking</a:t>
              </a:r>
            </a:p>
          </p:txBody>
        </p:sp>
        <p:sp>
          <p:nvSpPr>
            <p:cNvPr id="13" name="Tekstfelt 12">
              <a:extLst>
                <a:ext uri="{FF2B5EF4-FFF2-40B4-BE49-F238E27FC236}">
                  <a16:creationId xmlns:a16="http://schemas.microsoft.com/office/drawing/2014/main" id="{D3A2CE31-F6C3-CB65-B2C7-E22D8BD117DC}"/>
                </a:ext>
              </a:extLst>
            </p:cNvPr>
            <p:cNvSpPr txBox="1"/>
            <p:nvPr/>
          </p:nvSpPr>
          <p:spPr>
            <a:xfrm>
              <a:off x="176270" y="3544774"/>
              <a:ext cx="2577947" cy="659202"/>
            </a:xfrm>
            <a:prstGeom prst="rect">
              <a:avLst/>
            </a:prstGeom>
            <a:noFill/>
          </p:spPr>
          <p:txBody>
            <a:bodyPr wrap="square" rtlCol="0">
              <a:spAutoFit/>
            </a:bodyPr>
            <a:lstStyle/>
            <a:p>
              <a:r>
                <a:rPr lang="en-US" sz="2000" dirty="0"/>
                <a:t>75% masking</a:t>
              </a:r>
            </a:p>
          </p:txBody>
        </p:sp>
      </p:grpSp>
    </p:spTree>
    <p:extLst>
      <p:ext uri="{BB962C8B-B14F-4D97-AF65-F5344CB8AC3E}">
        <p14:creationId xmlns:p14="http://schemas.microsoft.com/office/powerpoint/2010/main" val="472707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218F9B3-94CF-E389-654F-0208006FC975}"/>
              </a:ext>
            </a:extLst>
          </p:cNvPr>
          <p:cNvSpPr>
            <a:spLocks noGrp="1"/>
          </p:cNvSpPr>
          <p:nvPr>
            <p:ph type="ctrTitle"/>
          </p:nvPr>
        </p:nvSpPr>
        <p:spPr>
          <a:xfrm>
            <a:off x="1524000" y="0"/>
            <a:ext cx="9144000" cy="1984507"/>
          </a:xfrm>
        </p:spPr>
        <p:txBody>
          <a:bodyPr anchor="ctr">
            <a:normAutofit/>
          </a:bodyPr>
          <a:lstStyle/>
          <a:p>
            <a:r>
              <a:rPr lang="en-US" sz="5400" dirty="0"/>
              <a:t>Method: </a:t>
            </a:r>
            <a:br>
              <a:rPr lang="en-US" sz="5400" dirty="0"/>
            </a:br>
            <a:r>
              <a:rPr lang="en-US" sz="5400" dirty="0"/>
              <a:t>Classifier fine-tuning</a:t>
            </a:r>
          </a:p>
        </p:txBody>
      </p:sp>
      <p:pic>
        <p:nvPicPr>
          <p:cNvPr id="5" name="Billede 4">
            <a:extLst>
              <a:ext uri="{FF2B5EF4-FFF2-40B4-BE49-F238E27FC236}">
                <a16:creationId xmlns:a16="http://schemas.microsoft.com/office/drawing/2014/main" id="{5867C318-1B86-1F4A-E487-4B752A50DC65}"/>
              </a:ext>
            </a:extLst>
          </p:cNvPr>
          <p:cNvPicPr>
            <a:picLocks noChangeAspect="1"/>
          </p:cNvPicPr>
          <p:nvPr/>
        </p:nvPicPr>
        <p:blipFill rotWithShape="1">
          <a:blip r:embed="rId3"/>
          <a:srcRect t="18141"/>
          <a:stretch/>
        </p:blipFill>
        <p:spPr>
          <a:xfrm>
            <a:off x="8548189" y="2832778"/>
            <a:ext cx="3622040" cy="2575288"/>
          </a:xfrm>
          <a:prstGeom prst="rect">
            <a:avLst/>
          </a:prstGeom>
        </p:spPr>
      </p:pic>
      <p:pic>
        <p:nvPicPr>
          <p:cNvPr id="6" name="Billede 5" descr="Et billede, der indeholder Font/skrifttype, hvid, tekst, kalligrafi&#10;&#10;Automatisk genereret beskrivelse">
            <a:extLst>
              <a:ext uri="{FF2B5EF4-FFF2-40B4-BE49-F238E27FC236}">
                <a16:creationId xmlns:a16="http://schemas.microsoft.com/office/drawing/2014/main" id="{35A0621F-B518-55A2-5780-7DD1D714049C}"/>
              </a:ext>
            </a:extLst>
          </p:cNvPr>
          <p:cNvPicPr>
            <a:picLocks noChangeAspect="1"/>
          </p:cNvPicPr>
          <p:nvPr/>
        </p:nvPicPr>
        <p:blipFill rotWithShape="1">
          <a:blip r:embed="rId4"/>
          <a:srcRect l="27182" t="22183" r="28869" b="13373"/>
          <a:stretch/>
        </p:blipFill>
        <p:spPr>
          <a:xfrm>
            <a:off x="3725818" y="5214257"/>
            <a:ext cx="4822371" cy="958326"/>
          </a:xfrm>
          <a:prstGeom prst="rect">
            <a:avLst/>
          </a:prstGeom>
        </p:spPr>
      </p:pic>
      <p:sp>
        <p:nvSpPr>
          <p:cNvPr id="7" name="Tekstfelt 6">
            <a:extLst>
              <a:ext uri="{FF2B5EF4-FFF2-40B4-BE49-F238E27FC236}">
                <a16:creationId xmlns:a16="http://schemas.microsoft.com/office/drawing/2014/main" id="{D63195E0-FB66-9B3D-2F3B-E408196C974D}"/>
              </a:ext>
            </a:extLst>
          </p:cNvPr>
          <p:cNvSpPr txBox="1"/>
          <p:nvPr/>
        </p:nvSpPr>
        <p:spPr>
          <a:xfrm>
            <a:off x="468086" y="1957464"/>
            <a:ext cx="7217228" cy="3970318"/>
          </a:xfrm>
          <a:prstGeom prst="rect">
            <a:avLst/>
          </a:prstGeom>
          <a:noFill/>
        </p:spPr>
        <p:txBody>
          <a:bodyPr wrap="square" rtlCol="0">
            <a:spAutoFit/>
          </a:bodyPr>
          <a:lstStyle/>
          <a:p>
            <a:r>
              <a:rPr lang="en-US" sz="2800" dirty="0"/>
              <a:t>Cut away MAE decoder + add </a:t>
            </a:r>
            <a:r>
              <a:rPr lang="en-US" sz="2800" dirty="0" err="1"/>
              <a:t>clf</a:t>
            </a:r>
            <a:r>
              <a:rPr lang="en-US" sz="2800" dirty="0"/>
              <a:t>. head</a:t>
            </a:r>
          </a:p>
          <a:p>
            <a:endParaRPr lang="en-US" sz="2800" dirty="0"/>
          </a:p>
          <a:p>
            <a:r>
              <a:rPr lang="en-US" sz="2800" dirty="0"/>
              <a:t>Fine tune for 5 epochs</a:t>
            </a:r>
          </a:p>
          <a:p>
            <a:endParaRPr lang="en-US" sz="2800" dirty="0"/>
          </a:p>
          <a:p>
            <a:endParaRPr lang="en-US" sz="2800" dirty="0"/>
          </a:p>
          <a:p>
            <a:r>
              <a:rPr lang="en-US" sz="2800" dirty="0"/>
              <a:t>Hyperparameters:</a:t>
            </a:r>
          </a:p>
          <a:p>
            <a:endParaRPr lang="en-US" sz="2800" dirty="0"/>
          </a:p>
          <a:p>
            <a:endParaRPr lang="en-US" sz="2800" dirty="0"/>
          </a:p>
          <a:p>
            <a:r>
              <a:rPr lang="en-US" sz="2800" dirty="0"/>
              <a:t>Cross-entropy loss:</a:t>
            </a:r>
          </a:p>
        </p:txBody>
      </p:sp>
      <p:grpSp>
        <p:nvGrpSpPr>
          <p:cNvPr id="11" name="Gruppe 10">
            <a:extLst>
              <a:ext uri="{FF2B5EF4-FFF2-40B4-BE49-F238E27FC236}">
                <a16:creationId xmlns:a16="http://schemas.microsoft.com/office/drawing/2014/main" id="{D6BF3ED1-7B4A-B6B6-127B-0C9E9161B221}"/>
              </a:ext>
            </a:extLst>
          </p:cNvPr>
          <p:cNvGrpSpPr/>
          <p:nvPr/>
        </p:nvGrpSpPr>
        <p:grpSpPr>
          <a:xfrm>
            <a:off x="3694546" y="3949958"/>
            <a:ext cx="3229059" cy="896941"/>
            <a:chOff x="3694546" y="3612332"/>
            <a:chExt cx="3229059" cy="896941"/>
          </a:xfrm>
        </p:grpSpPr>
        <p:pic>
          <p:nvPicPr>
            <p:cNvPr id="8" name="Billede 7">
              <a:extLst>
                <a:ext uri="{FF2B5EF4-FFF2-40B4-BE49-F238E27FC236}">
                  <a16:creationId xmlns:a16="http://schemas.microsoft.com/office/drawing/2014/main" id="{E3BD688A-E0FE-BB62-04E5-CE15464FF53E}"/>
                </a:ext>
              </a:extLst>
            </p:cNvPr>
            <p:cNvPicPr>
              <a:picLocks noChangeAspect="1"/>
            </p:cNvPicPr>
            <p:nvPr/>
          </p:nvPicPr>
          <p:blipFill rotWithShape="1">
            <a:blip r:embed="rId5"/>
            <a:srcRect t="5757" r="61447"/>
            <a:stretch/>
          </p:blipFill>
          <p:spPr>
            <a:xfrm>
              <a:off x="3694546" y="3612332"/>
              <a:ext cx="1851675" cy="881343"/>
            </a:xfrm>
            <a:prstGeom prst="rect">
              <a:avLst/>
            </a:prstGeom>
          </p:spPr>
        </p:pic>
        <p:pic>
          <p:nvPicPr>
            <p:cNvPr id="9" name="Billede 8">
              <a:extLst>
                <a:ext uri="{FF2B5EF4-FFF2-40B4-BE49-F238E27FC236}">
                  <a16:creationId xmlns:a16="http://schemas.microsoft.com/office/drawing/2014/main" id="{F020A3AA-BB6F-4288-2F0C-B10D70C2AB92}"/>
                </a:ext>
              </a:extLst>
            </p:cNvPr>
            <p:cNvPicPr>
              <a:picLocks noChangeAspect="1"/>
            </p:cNvPicPr>
            <p:nvPr/>
          </p:nvPicPr>
          <p:blipFill rotWithShape="1">
            <a:blip r:embed="rId5"/>
            <a:srcRect l="71322" t="5757"/>
            <a:stretch/>
          </p:blipFill>
          <p:spPr>
            <a:xfrm>
              <a:off x="5546221" y="3627930"/>
              <a:ext cx="1377384" cy="881343"/>
            </a:xfrm>
            <a:prstGeom prst="rect">
              <a:avLst/>
            </a:prstGeom>
          </p:spPr>
        </p:pic>
      </p:grpSp>
      <p:sp>
        <p:nvSpPr>
          <p:cNvPr id="10" name="Tekstfelt 9">
            <a:extLst>
              <a:ext uri="{FF2B5EF4-FFF2-40B4-BE49-F238E27FC236}">
                <a16:creationId xmlns:a16="http://schemas.microsoft.com/office/drawing/2014/main" id="{89098047-6BE3-827D-4807-D1AB0978BFE8}"/>
              </a:ext>
            </a:extLst>
          </p:cNvPr>
          <p:cNvSpPr txBox="1"/>
          <p:nvPr/>
        </p:nvSpPr>
        <p:spPr>
          <a:xfrm>
            <a:off x="9359949" y="2309558"/>
            <a:ext cx="1520217" cy="523220"/>
          </a:xfrm>
          <a:prstGeom prst="rect">
            <a:avLst/>
          </a:prstGeom>
          <a:noFill/>
        </p:spPr>
        <p:txBody>
          <a:bodyPr wrap="square" rtlCol="0">
            <a:spAutoFit/>
          </a:bodyPr>
          <a:lstStyle/>
          <a:p>
            <a:pPr algn="ctr"/>
            <a:r>
              <a:rPr lang="en-US" sz="2800" dirty="0"/>
              <a:t>Dataset</a:t>
            </a:r>
          </a:p>
        </p:txBody>
      </p:sp>
    </p:spTree>
    <p:extLst>
      <p:ext uri="{BB962C8B-B14F-4D97-AF65-F5344CB8AC3E}">
        <p14:creationId xmlns:p14="http://schemas.microsoft.com/office/powerpoint/2010/main" val="32045500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C00000"/>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B7D4DEE-9E7D-A57D-B936-86DECB8C6AEB}"/>
              </a:ext>
            </a:extLst>
          </p:cNvPr>
          <p:cNvSpPr>
            <a:spLocks noGrp="1"/>
          </p:cNvSpPr>
          <p:nvPr>
            <p:ph type="ctrTitle"/>
          </p:nvPr>
        </p:nvSpPr>
        <p:spPr>
          <a:xfrm>
            <a:off x="1524000" y="461350"/>
            <a:ext cx="9144000" cy="2387600"/>
          </a:xfrm>
        </p:spPr>
        <p:txBody>
          <a:bodyPr/>
          <a:lstStyle/>
          <a:p>
            <a:r>
              <a:rPr lang="en-US" sz="6000" dirty="0">
                <a:solidFill>
                  <a:schemeClr val="bg1"/>
                </a:solidFill>
              </a:rPr>
              <a:t>Results</a:t>
            </a:r>
            <a:endParaRPr lang="en-US" dirty="0">
              <a:solidFill>
                <a:schemeClr val="bg1"/>
              </a:solidFill>
            </a:endParaRPr>
          </a:p>
        </p:txBody>
      </p:sp>
      <p:sp>
        <p:nvSpPr>
          <p:cNvPr id="3" name="Undertitel 2">
            <a:extLst>
              <a:ext uri="{FF2B5EF4-FFF2-40B4-BE49-F238E27FC236}">
                <a16:creationId xmlns:a16="http://schemas.microsoft.com/office/drawing/2014/main" id="{26D4276C-A51E-6436-DB50-9564D7A02AFE}"/>
              </a:ext>
            </a:extLst>
          </p:cNvPr>
          <p:cNvSpPr>
            <a:spLocks noGrp="1"/>
          </p:cNvSpPr>
          <p:nvPr>
            <p:ph type="subTitle" idx="1"/>
          </p:nvPr>
        </p:nvSpPr>
        <p:spPr>
          <a:xfrm>
            <a:off x="1524000" y="2941025"/>
            <a:ext cx="9144000" cy="2239962"/>
          </a:xfrm>
        </p:spPr>
        <p:txBody>
          <a:bodyPr>
            <a:normAutofit/>
          </a:bodyPr>
          <a:lstStyle/>
          <a:p>
            <a:pPr marL="457200" indent="-457200" algn="l">
              <a:buFont typeface="Arial" panose="020B0604020202020204" pitchFamily="34" charset="0"/>
              <a:buAutoNum type="arabicParenR"/>
            </a:pPr>
            <a:endParaRPr lang="en-US" dirty="0">
              <a:solidFill>
                <a:schemeClr val="bg1"/>
              </a:solidFill>
            </a:endParaRPr>
          </a:p>
        </p:txBody>
      </p:sp>
    </p:spTree>
    <p:extLst>
      <p:ext uri="{BB962C8B-B14F-4D97-AF65-F5344CB8AC3E}">
        <p14:creationId xmlns:p14="http://schemas.microsoft.com/office/powerpoint/2010/main" val="5430487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C00000"/>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B7D4DEE-9E7D-A57D-B936-86DECB8C6AEB}"/>
              </a:ext>
            </a:extLst>
          </p:cNvPr>
          <p:cNvSpPr>
            <a:spLocks noGrp="1"/>
          </p:cNvSpPr>
          <p:nvPr>
            <p:ph type="ctrTitle"/>
          </p:nvPr>
        </p:nvSpPr>
        <p:spPr>
          <a:xfrm>
            <a:off x="1524000" y="461350"/>
            <a:ext cx="9144000" cy="2387600"/>
          </a:xfrm>
        </p:spPr>
        <p:txBody>
          <a:bodyPr/>
          <a:lstStyle/>
          <a:p>
            <a:r>
              <a:rPr lang="en-US" sz="6000" dirty="0">
                <a:solidFill>
                  <a:schemeClr val="bg1"/>
                </a:solidFill>
              </a:rPr>
              <a:t>Results</a:t>
            </a:r>
            <a:endParaRPr lang="en-US" dirty="0">
              <a:solidFill>
                <a:schemeClr val="bg1"/>
              </a:solidFill>
            </a:endParaRPr>
          </a:p>
        </p:txBody>
      </p:sp>
      <p:sp>
        <p:nvSpPr>
          <p:cNvPr id="3" name="Undertitel 2">
            <a:extLst>
              <a:ext uri="{FF2B5EF4-FFF2-40B4-BE49-F238E27FC236}">
                <a16:creationId xmlns:a16="http://schemas.microsoft.com/office/drawing/2014/main" id="{26D4276C-A51E-6436-DB50-9564D7A02AFE}"/>
              </a:ext>
            </a:extLst>
          </p:cNvPr>
          <p:cNvSpPr>
            <a:spLocks noGrp="1"/>
          </p:cNvSpPr>
          <p:nvPr>
            <p:ph type="subTitle" idx="1"/>
          </p:nvPr>
        </p:nvSpPr>
        <p:spPr>
          <a:xfrm>
            <a:off x="1524000" y="2941025"/>
            <a:ext cx="9144000" cy="2239962"/>
          </a:xfrm>
        </p:spPr>
        <p:txBody>
          <a:bodyPr>
            <a:normAutofit lnSpcReduction="10000"/>
          </a:bodyPr>
          <a:lstStyle/>
          <a:p>
            <a:pPr marL="457200" indent="-457200" algn="l">
              <a:buFont typeface="Arial" panose="020B0604020202020204" pitchFamily="34" charset="0"/>
              <a:buAutoNum type="arabicParenR"/>
            </a:pPr>
            <a:r>
              <a:rPr lang="en-US" dirty="0">
                <a:solidFill>
                  <a:schemeClr val="bg1"/>
                </a:solidFill>
              </a:rPr>
              <a:t>Accuracy is lifted (≈17%)</a:t>
            </a:r>
          </a:p>
          <a:p>
            <a:pPr marL="457200" indent="-457200" algn="l">
              <a:buAutoNum type="arabicParenR"/>
            </a:pPr>
            <a:r>
              <a:rPr lang="en-US" dirty="0">
                <a:solidFill>
                  <a:schemeClr val="bg1"/>
                </a:solidFill>
              </a:rPr>
              <a:t>Model size could be smaller</a:t>
            </a:r>
          </a:p>
          <a:p>
            <a:pPr marL="457200" indent="-457200" algn="l">
              <a:buAutoNum type="arabicParenR"/>
            </a:pPr>
            <a:r>
              <a:rPr lang="en-US" dirty="0">
                <a:solidFill>
                  <a:schemeClr val="bg1"/>
                </a:solidFill>
              </a:rPr>
              <a:t>Loss could filter bad images</a:t>
            </a:r>
          </a:p>
          <a:p>
            <a:pPr marL="457200" indent="-457200" algn="l">
              <a:buAutoNum type="arabicParenR"/>
            </a:pPr>
            <a:r>
              <a:rPr lang="en-US" dirty="0">
                <a:solidFill>
                  <a:schemeClr val="bg1"/>
                </a:solidFill>
              </a:rPr>
              <a:t>We reconstruct better than ‘average blur’</a:t>
            </a:r>
          </a:p>
          <a:p>
            <a:pPr marL="457200" indent="-457200" algn="l">
              <a:buAutoNum type="arabicParenR"/>
            </a:pPr>
            <a:r>
              <a:rPr lang="en-US" dirty="0">
                <a:solidFill>
                  <a:schemeClr val="bg1"/>
                </a:solidFill>
              </a:rPr>
              <a:t>We don’t see clustering in latent space</a:t>
            </a:r>
          </a:p>
        </p:txBody>
      </p:sp>
    </p:spTree>
    <p:extLst>
      <p:ext uri="{BB962C8B-B14F-4D97-AF65-F5344CB8AC3E}">
        <p14:creationId xmlns:p14="http://schemas.microsoft.com/office/powerpoint/2010/main" val="19610145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Pladsholder til slidenummer 1">
            <a:extLst>
              <a:ext uri="{FF2B5EF4-FFF2-40B4-BE49-F238E27FC236}">
                <a16:creationId xmlns:a16="http://schemas.microsoft.com/office/drawing/2014/main" id="{0B338579-0FE2-8427-104A-4B52A1388C10}"/>
              </a:ext>
            </a:extLst>
          </p:cNvPr>
          <p:cNvSpPr>
            <a:spLocks noGrp="1"/>
          </p:cNvSpPr>
          <p:nvPr>
            <p:ph type="sldNum" sz="quarter" idx="12"/>
          </p:nvPr>
        </p:nvSpPr>
        <p:spPr/>
        <p:txBody>
          <a:bodyPr/>
          <a:lstStyle/>
          <a:p>
            <a:fld id="{9FDE9482-F1F7-BF42-A835-937E7920A8F3}" type="slidenum">
              <a:rPr lang="en-US" smtClean="0"/>
              <a:t>25</a:t>
            </a:fld>
            <a:endParaRPr lang="en-US"/>
          </a:p>
        </p:txBody>
      </p:sp>
      <p:pic>
        <p:nvPicPr>
          <p:cNvPr id="4" name="Billede 3" descr="Et billede, der indeholder tekst, Font/skrifttype, skærmbillede, linje/række&#10;&#10;Automatisk genereret beskrivelse">
            <a:extLst>
              <a:ext uri="{FF2B5EF4-FFF2-40B4-BE49-F238E27FC236}">
                <a16:creationId xmlns:a16="http://schemas.microsoft.com/office/drawing/2014/main" id="{092B2CFC-2C29-F7B3-8C10-27509E3FDA2C}"/>
              </a:ext>
            </a:extLst>
          </p:cNvPr>
          <p:cNvPicPr>
            <a:picLocks noChangeAspect="1"/>
          </p:cNvPicPr>
          <p:nvPr/>
        </p:nvPicPr>
        <p:blipFill rotWithShape="1">
          <a:blip r:embed="rId2"/>
          <a:srcRect b="23426"/>
          <a:stretch/>
        </p:blipFill>
        <p:spPr>
          <a:xfrm>
            <a:off x="4499864" y="0"/>
            <a:ext cx="7692135" cy="1487277"/>
          </a:xfrm>
          <a:prstGeom prst="rect">
            <a:avLst/>
          </a:prstGeom>
        </p:spPr>
      </p:pic>
    </p:spTree>
    <p:extLst>
      <p:ext uri="{BB962C8B-B14F-4D97-AF65-F5344CB8AC3E}">
        <p14:creationId xmlns:p14="http://schemas.microsoft.com/office/powerpoint/2010/main" val="30523406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Pladsholder til slidenummer 1">
            <a:extLst>
              <a:ext uri="{FF2B5EF4-FFF2-40B4-BE49-F238E27FC236}">
                <a16:creationId xmlns:a16="http://schemas.microsoft.com/office/drawing/2014/main" id="{0B338579-0FE2-8427-104A-4B52A1388C10}"/>
              </a:ext>
            </a:extLst>
          </p:cNvPr>
          <p:cNvSpPr>
            <a:spLocks noGrp="1"/>
          </p:cNvSpPr>
          <p:nvPr>
            <p:ph type="sldNum" sz="quarter" idx="12"/>
          </p:nvPr>
        </p:nvSpPr>
        <p:spPr/>
        <p:txBody>
          <a:bodyPr/>
          <a:lstStyle/>
          <a:p>
            <a:fld id="{9FDE9482-F1F7-BF42-A835-937E7920A8F3}" type="slidenum">
              <a:rPr lang="en-US" smtClean="0"/>
              <a:t>26</a:t>
            </a:fld>
            <a:endParaRPr lang="en-US"/>
          </a:p>
        </p:txBody>
      </p:sp>
      <p:pic>
        <p:nvPicPr>
          <p:cNvPr id="3" name="Billede 2" descr="Et billede, der indeholder tekst, Font/skrifttype, nummer/tal, skærmbillede&#10;&#10;Automatisk genereret beskrivelse">
            <a:extLst>
              <a:ext uri="{FF2B5EF4-FFF2-40B4-BE49-F238E27FC236}">
                <a16:creationId xmlns:a16="http://schemas.microsoft.com/office/drawing/2014/main" id="{3AB3197F-288D-8252-2948-A39536DAC825}"/>
              </a:ext>
            </a:extLst>
          </p:cNvPr>
          <p:cNvPicPr>
            <a:picLocks noChangeAspect="1"/>
          </p:cNvPicPr>
          <p:nvPr/>
        </p:nvPicPr>
        <p:blipFill rotWithShape="1">
          <a:blip r:embed="rId2"/>
          <a:srcRect b="18207"/>
          <a:stretch/>
        </p:blipFill>
        <p:spPr>
          <a:xfrm>
            <a:off x="0" y="997812"/>
            <a:ext cx="8361802" cy="3077700"/>
          </a:xfrm>
          <a:prstGeom prst="rect">
            <a:avLst/>
          </a:prstGeom>
        </p:spPr>
      </p:pic>
      <p:pic>
        <p:nvPicPr>
          <p:cNvPr id="4" name="Billede 3" descr="Et billede, der indeholder tekst, Font/skrifttype, skærmbillede, linje/række&#10;&#10;Automatisk genereret beskrivelse">
            <a:extLst>
              <a:ext uri="{FF2B5EF4-FFF2-40B4-BE49-F238E27FC236}">
                <a16:creationId xmlns:a16="http://schemas.microsoft.com/office/drawing/2014/main" id="{092B2CFC-2C29-F7B3-8C10-27509E3FDA2C}"/>
              </a:ext>
            </a:extLst>
          </p:cNvPr>
          <p:cNvPicPr>
            <a:picLocks noChangeAspect="1"/>
          </p:cNvPicPr>
          <p:nvPr/>
        </p:nvPicPr>
        <p:blipFill rotWithShape="1">
          <a:blip r:embed="rId3"/>
          <a:srcRect b="23426"/>
          <a:stretch/>
        </p:blipFill>
        <p:spPr>
          <a:xfrm>
            <a:off x="4499864" y="0"/>
            <a:ext cx="7692135" cy="1487277"/>
          </a:xfrm>
          <a:prstGeom prst="rect">
            <a:avLst/>
          </a:prstGeom>
        </p:spPr>
      </p:pic>
    </p:spTree>
    <p:extLst>
      <p:ext uri="{BB962C8B-B14F-4D97-AF65-F5344CB8AC3E}">
        <p14:creationId xmlns:p14="http://schemas.microsoft.com/office/powerpoint/2010/main" val="25395559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Billede 4" descr="Et billede, der indeholder tekst, Font/skrifttype, skærmbillede, nummer/tal&#10;&#10;Automatisk genereret beskrivelse">
            <a:extLst>
              <a:ext uri="{FF2B5EF4-FFF2-40B4-BE49-F238E27FC236}">
                <a16:creationId xmlns:a16="http://schemas.microsoft.com/office/drawing/2014/main" id="{013F4492-979B-4229-AAE3-FAF58E1E3BA5}"/>
              </a:ext>
            </a:extLst>
          </p:cNvPr>
          <p:cNvPicPr>
            <a:picLocks noChangeAspect="1"/>
          </p:cNvPicPr>
          <p:nvPr/>
        </p:nvPicPr>
        <p:blipFill>
          <a:blip r:embed="rId3"/>
          <a:stretch>
            <a:fillRect/>
          </a:stretch>
        </p:blipFill>
        <p:spPr>
          <a:xfrm>
            <a:off x="3800030" y="4101998"/>
            <a:ext cx="7864505" cy="2277829"/>
          </a:xfrm>
          <a:prstGeom prst="rect">
            <a:avLst/>
          </a:prstGeom>
        </p:spPr>
      </p:pic>
      <p:sp>
        <p:nvSpPr>
          <p:cNvPr id="2" name="Pladsholder til slidenummer 1">
            <a:extLst>
              <a:ext uri="{FF2B5EF4-FFF2-40B4-BE49-F238E27FC236}">
                <a16:creationId xmlns:a16="http://schemas.microsoft.com/office/drawing/2014/main" id="{0B338579-0FE2-8427-104A-4B52A1388C10}"/>
              </a:ext>
            </a:extLst>
          </p:cNvPr>
          <p:cNvSpPr>
            <a:spLocks noGrp="1"/>
          </p:cNvSpPr>
          <p:nvPr>
            <p:ph type="sldNum" sz="quarter" idx="12"/>
          </p:nvPr>
        </p:nvSpPr>
        <p:spPr/>
        <p:txBody>
          <a:bodyPr/>
          <a:lstStyle/>
          <a:p>
            <a:fld id="{9FDE9482-F1F7-BF42-A835-937E7920A8F3}" type="slidenum">
              <a:rPr lang="en-US" smtClean="0"/>
              <a:t>27</a:t>
            </a:fld>
            <a:endParaRPr lang="en-US"/>
          </a:p>
        </p:txBody>
      </p:sp>
      <p:pic>
        <p:nvPicPr>
          <p:cNvPr id="3" name="Billede 2" descr="Et billede, der indeholder tekst, Font/skrifttype, nummer/tal, skærmbillede&#10;&#10;Automatisk genereret beskrivelse">
            <a:extLst>
              <a:ext uri="{FF2B5EF4-FFF2-40B4-BE49-F238E27FC236}">
                <a16:creationId xmlns:a16="http://schemas.microsoft.com/office/drawing/2014/main" id="{3AB3197F-288D-8252-2948-A39536DAC825}"/>
              </a:ext>
            </a:extLst>
          </p:cNvPr>
          <p:cNvPicPr>
            <a:picLocks noChangeAspect="1"/>
          </p:cNvPicPr>
          <p:nvPr/>
        </p:nvPicPr>
        <p:blipFill rotWithShape="1">
          <a:blip r:embed="rId4"/>
          <a:srcRect b="18207"/>
          <a:stretch/>
        </p:blipFill>
        <p:spPr>
          <a:xfrm>
            <a:off x="0" y="997812"/>
            <a:ext cx="8361802" cy="3077700"/>
          </a:xfrm>
          <a:prstGeom prst="rect">
            <a:avLst/>
          </a:prstGeom>
        </p:spPr>
      </p:pic>
      <p:pic>
        <p:nvPicPr>
          <p:cNvPr id="4" name="Billede 3" descr="Et billede, der indeholder tekst, Font/skrifttype, skærmbillede, linje/række&#10;&#10;Automatisk genereret beskrivelse">
            <a:extLst>
              <a:ext uri="{FF2B5EF4-FFF2-40B4-BE49-F238E27FC236}">
                <a16:creationId xmlns:a16="http://schemas.microsoft.com/office/drawing/2014/main" id="{092B2CFC-2C29-F7B3-8C10-27509E3FDA2C}"/>
              </a:ext>
            </a:extLst>
          </p:cNvPr>
          <p:cNvPicPr>
            <a:picLocks noChangeAspect="1"/>
          </p:cNvPicPr>
          <p:nvPr/>
        </p:nvPicPr>
        <p:blipFill rotWithShape="1">
          <a:blip r:embed="rId5"/>
          <a:srcRect b="23426"/>
          <a:stretch/>
        </p:blipFill>
        <p:spPr>
          <a:xfrm>
            <a:off x="4499864" y="0"/>
            <a:ext cx="7692135" cy="1487277"/>
          </a:xfrm>
          <a:prstGeom prst="rect">
            <a:avLst/>
          </a:prstGeom>
        </p:spPr>
      </p:pic>
    </p:spTree>
    <p:extLst>
      <p:ext uri="{BB962C8B-B14F-4D97-AF65-F5344CB8AC3E}">
        <p14:creationId xmlns:p14="http://schemas.microsoft.com/office/powerpoint/2010/main" val="13660595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Billede 3" descr="Et billede, der indeholder skærmbillede, collage&#10;&#10;Automatisk genereret beskrivelse">
            <a:extLst>
              <a:ext uri="{FF2B5EF4-FFF2-40B4-BE49-F238E27FC236}">
                <a16:creationId xmlns:a16="http://schemas.microsoft.com/office/drawing/2014/main" id="{7CBEB1D2-5A15-8E1F-B320-D3EC8A6F9F75}"/>
              </a:ext>
            </a:extLst>
          </p:cNvPr>
          <p:cNvPicPr>
            <a:picLocks noChangeAspect="1"/>
          </p:cNvPicPr>
          <p:nvPr/>
        </p:nvPicPr>
        <p:blipFill rotWithShape="1">
          <a:blip r:embed="rId2"/>
          <a:srcRect b="24778"/>
          <a:stretch/>
        </p:blipFill>
        <p:spPr>
          <a:xfrm>
            <a:off x="378884" y="1572731"/>
            <a:ext cx="5820833" cy="2856989"/>
          </a:xfrm>
          <a:prstGeom prst="rect">
            <a:avLst/>
          </a:prstGeom>
        </p:spPr>
      </p:pic>
      <p:pic>
        <p:nvPicPr>
          <p:cNvPr id="3" name="Billede 2" descr="Et billede, der indeholder skærmbillede, orange, Farverigt&#10;&#10;Automatisk genereret beskrivelse">
            <a:extLst>
              <a:ext uri="{FF2B5EF4-FFF2-40B4-BE49-F238E27FC236}">
                <a16:creationId xmlns:a16="http://schemas.microsoft.com/office/drawing/2014/main" id="{7F6CE823-FF59-B037-BE04-76B8E39A9D11}"/>
              </a:ext>
            </a:extLst>
          </p:cNvPr>
          <p:cNvPicPr>
            <a:picLocks noChangeAspect="1"/>
          </p:cNvPicPr>
          <p:nvPr/>
        </p:nvPicPr>
        <p:blipFill rotWithShape="1">
          <a:blip r:embed="rId3"/>
          <a:srcRect b="22400"/>
          <a:stretch/>
        </p:blipFill>
        <p:spPr>
          <a:xfrm>
            <a:off x="5992281" y="1549446"/>
            <a:ext cx="5820834" cy="2856990"/>
          </a:xfrm>
          <a:prstGeom prst="rect">
            <a:avLst/>
          </a:prstGeom>
        </p:spPr>
      </p:pic>
      <p:sp>
        <p:nvSpPr>
          <p:cNvPr id="2" name="Pladsholder til slidenummer 1">
            <a:extLst>
              <a:ext uri="{FF2B5EF4-FFF2-40B4-BE49-F238E27FC236}">
                <a16:creationId xmlns:a16="http://schemas.microsoft.com/office/drawing/2014/main" id="{8B506330-C75F-E6AB-4F68-CB04DDC830EB}"/>
              </a:ext>
            </a:extLst>
          </p:cNvPr>
          <p:cNvSpPr>
            <a:spLocks noGrp="1"/>
          </p:cNvSpPr>
          <p:nvPr>
            <p:ph type="sldNum" sz="quarter" idx="12"/>
          </p:nvPr>
        </p:nvSpPr>
        <p:spPr>
          <a:xfrm>
            <a:off x="8610600" y="6356350"/>
            <a:ext cx="2743200" cy="365125"/>
          </a:xfrm>
        </p:spPr>
        <p:txBody>
          <a:bodyPr>
            <a:normAutofit/>
          </a:bodyPr>
          <a:lstStyle/>
          <a:p>
            <a:pPr>
              <a:spcAft>
                <a:spcPts val="600"/>
              </a:spcAft>
            </a:pPr>
            <a:fld id="{9FDE9482-F1F7-BF42-A835-937E7920A8F3}" type="slidenum">
              <a:rPr lang="en-US" smtClean="0"/>
              <a:pPr>
                <a:spcAft>
                  <a:spcPts val="600"/>
                </a:spcAft>
              </a:pPr>
              <a:t>28</a:t>
            </a:fld>
            <a:endParaRPr lang="en-US"/>
          </a:p>
        </p:txBody>
      </p:sp>
    </p:spTree>
    <p:extLst>
      <p:ext uri="{BB962C8B-B14F-4D97-AF65-F5344CB8AC3E}">
        <p14:creationId xmlns:p14="http://schemas.microsoft.com/office/powerpoint/2010/main" val="23430190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705E2F9-3439-2794-17D2-C734AE818E88}"/>
              </a:ext>
            </a:extLst>
          </p:cNvPr>
          <p:cNvSpPr>
            <a:spLocks noGrp="1"/>
          </p:cNvSpPr>
          <p:nvPr>
            <p:ph type="title"/>
          </p:nvPr>
        </p:nvSpPr>
        <p:spPr>
          <a:xfrm>
            <a:off x="838200" y="245690"/>
            <a:ext cx="10515600" cy="1753440"/>
          </a:xfrm>
        </p:spPr>
        <p:txBody>
          <a:bodyPr>
            <a:normAutofit/>
          </a:bodyPr>
          <a:lstStyle/>
          <a:p>
            <a:pPr algn="ctr"/>
            <a:r>
              <a:rPr lang="en-US" dirty="0"/>
              <a:t>Ulcerative Colitis</a:t>
            </a:r>
          </a:p>
        </p:txBody>
      </p:sp>
      <p:pic>
        <p:nvPicPr>
          <p:cNvPr id="3" name="Billede 2" descr="Et billede, der indeholder skærmbillede&#10;&#10;Automatisk genereret beskrivelse">
            <a:extLst>
              <a:ext uri="{FF2B5EF4-FFF2-40B4-BE49-F238E27FC236}">
                <a16:creationId xmlns:a16="http://schemas.microsoft.com/office/drawing/2014/main" id="{9A3490EC-BC6D-00D4-5ED2-C0840DC8FE1F}"/>
              </a:ext>
            </a:extLst>
          </p:cNvPr>
          <p:cNvPicPr>
            <a:picLocks noChangeAspect="1"/>
          </p:cNvPicPr>
          <p:nvPr/>
        </p:nvPicPr>
        <p:blipFill>
          <a:blip r:embed="rId3"/>
          <a:stretch>
            <a:fillRect/>
          </a:stretch>
        </p:blipFill>
        <p:spPr>
          <a:xfrm>
            <a:off x="643467" y="1286136"/>
            <a:ext cx="10905066" cy="3080681"/>
          </a:xfrm>
          <a:prstGeom prst="rect">
            <a:avLst/>
          </a:prstGeom>
        </p:spPr>
      </p:pic>
      <p:sp>
        <p:nvSpPr>
          <p:cNvPr id="4" name="Titel 1">
            <a:extLst>
              <a:ext uri="{FF2B5EF4-FFF2-40B4-BE49-F238E27FC236}">
                <a16:creationId xmlns:a16="http://schemas.microsoft.com/office/drawing/2014/main" id="{E85F29D3-A4ED-C940-DF42-90276B69E1D8}"/>
              </a:ext>
            </a:extLst>
          </p:cNvPr>
          <p:cNvSpPr txBox="1">
            <a:spLocks/>
          </p:cNvSpPr>
          <p:nvPr/>
        </p:nvSpPr>
        <p:spPr>
          <a:xfrm>
            <a:off x="838200" y="4698802"/>
            <a:ext cx="10515600" cy="1325563"/>
          </a:xfrm>
          <a:prstGeom prst="rect">
            <a:avLst/>
          </a:prstGeom>
        </p:spPr>
        <p:txBody>
          <a:bodyPr vert="horz" lIns="91440" tIns="45720" rIns="91440" bIns="45720" rtlCol="0" anchor="ctr">
            <a:normAutofit fontScale="8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rgbClr val="FF0000"/>
                </a:solidFill>
              </a:rPr>
              <a:t>Problem: </a:t>
            </a:r>
          </a:p>
          <a:p>
            <a:pPr algn="ctr"/>
            <a:r>
              <a:rPr lang="en-US" dirty="0">
                <a:solidFill>
                  <a:srgbClr val="FF0000"/>
                </a:solidFill>
              </a:rPr>
              <a:t>Doctors’ assessment differ a lot</a:t>
            </a:r>
          </a:p>
          <a:p>
            <a:pPr algn="ctr"/>
            <a:r>
              <a:rPr lang="en-US" dirty="0">
                <a:solidFill>
                  <a:srgbClr val="FF0000"/>
                </a:solidFill>
              </a:rPr>
              <a:t>Cohen’s kappa score of agreement = 0.65</a:t>
            </a:r>
          </a:p>
        </p:txBody>
      </p:sp>
      <p:sp>
        <p:nvSpPr>
          <p:cNvPr id="5" name="Pladsholder til slidenummer 4">
            <a:extLst>
              <a:ext uri="{FF2B5EF4-FFF2-40B4-BE49-F238E27FC236}">
                <a16:creationId xmlns:a16="http://schemas.microsoft.com/office/drawing/2014/main" id="{E6AEE4F1-A614-38E5-DCF7-6293338911D6}"/>
              </a:ext>
            </a:extLst>
          </p:cNvPr>
          <p:cNvSpPr>
            <a:spLocks noGrp="1"/>
          </p:cNvSpPr>
          <p:nvPr>
            <p:ph type="sldNum" sz="quarter" idx="12"/>
          </p:nvPr>
        </p:nvSpPr>
        <p:spPr/>
        <p:txBody>
          <a:bodyPr/>
          <a:lstStyle/>
          <a:p>
            <a:fld id="{9FDE9482-F1F7-BF42-A835-937E7920A8F3}" type="slidenum">
              <a:rPr lang="en-US" smtClean="0"/>
              <a:t>2</a:t>
            </a:fld>
            <a:endParaRPr lang="en-US"/>
          </a:p>
        </p:txBody>
      </p:sp>
    </p:spTree>
    <p:extLst>
      <p:ext uri="{BB962C8B-B14F-4D97-AF65-F5344CB8AC3E}">
        <p14:creationId xmlns:p14="http://schemas.microsoft.com/office/powerpoint/2010/main" val="17460237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8" name="Gruppe 7">
            <a:extLst>
              <a:ext uri="{FF2B5EF4-FFF2-40B4-BE49-F238E27FC236}">
                <a16:creationId xmlns:a16="http://schemas.microsoft.com/office/drawing/2014/main" id="{7F995D41-8367-79EC-103A-14DBC50A3A6B}"/>
              </a:ext>
            </a:extLst>
          </p:cNvPr>
          <p:cNvGrpSpPr/>
          <p:nvPr/>
        </p:nvGrpSpPr>
        <p:grpSpPr>
          <a:xfrm>
            <a:off x="6930481" y="0"/>
            <a:ext cx="4733365" cy="6544235"/>
            <a:chOff x="5199529" y="0"/>
            <a:chExt cx="4733365" cy="6544235"/>
          </a:xfrm>
        </p:grpSpPr>
        <p:pic>
          <p:nvPicPr>
            <p:cNvPr id="9" name="Billede 8" descr="Et billede, der indeholder Farverigt, skærmbillede, kunst&#10;&#10;Automatisk genereret beskrivelse">
              <a:extLst>
                <a:ext uri="{FF2B5EF4-FFF2-40B4-BE49-F238E27FC236}">
                  <a16:creationId xmlns:a16="http://schemas.microsoft.com/office/drawing/2014/main" id="{68427EFC-66B5-C543-87D8-3BE03718F853}"/>
                </a:ext>
              </a:extLst>
            </p:cNvPr>
            <p:cNvPicPr>
              <a:picLocks noChangeAspect="1"/>
            </p:cNvPicPr>
            <p:nvPr/>
          </p:nvPicPr>
          <p:blipFill rotWithShape="1">
            <a:blip r:embed="rId3"/>
            <a:srcRect l="49318" t="32351" r="3785" b="12778"/>
            <a:stretch/>
          </p:blipFill>
          <p:spPr>
            <a:xfrm>
              <a:off x="5584371" y="0"/>
              <a:ext cx="3912169" cy="6544235"/>
            </a:xfrm>
            <a:prstGeom prst="rect">
              <a:avLst/>
            </a:prstGeom>
          </p:spPr>
        </p:pic>
        <p:sp>
          <p:nvSpPr>
            <p:cNvPr id="10" name="Ellipse 9">
              <a:extLst>
                <a:ext uri="{FF2B5EF4-FFF2-40B4-BE49-F238E27FC236}">
                  <a16:creationId xmlns:a16="http://schemas.microsoft.com/office/drawing/2014/main" id="{EFB3452A-9D73-D502-9091-AD3647C6573C}"/>
                </a:ext>
              </a:extLst>
            </p:cNvPr>
            <p:cNvSpPr>
              <a:spLocks/>
            </p:cNvSpPr>
            <p:nvPr/>
          </p:nvSpPr>
          <p:spPr>
            <a:xfrm>
              <a:off x="5199529" y="0"/>
              <a:ext cx="4643718" cy="1497106"/>
            </a:xfrm>
            <a:prstGeom prst="ellipse">
              <a:avLst/>
            </a:prstGeom>
            <a:noFill/>
            <a:ln w="38100"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a:p>
          </p:txBody>
        </p:sp>
        <p:sp>
          <p:nvSpPr>
            <p:cNvPr id="11" name="Ellipse 10">
              <a:extLst>
                <a:ext uri="{FF2B5EF4-FFF2-40B4-BE49-F238E27FC236}">
                  <a16:creationId xmlns:a16="http://schemas.microsoft.com/office/drawing/2014/main" id="{8DA4D05C-9D83-0193-5EAB-A8D70D4A41FA}"/>
                </a:ext>
              </a:extLst>
            </p:cNvPr>
            <p:cNvSpPr>
              <a:spLocks/>
            </p:cNvSpPr>
            <p:nvPr/>
          </p:nvSpPr>
          <p:spPr>
            <a:xfrm>
              <a:off x="5289176" y="5047129"/>
              <a:ext cx="4643718" cy="1497106"/>
            </a:xfrm>
            <a:prstGeom prst="ellipse">
              <a:avLst/>
            </a:prstGeom>
            <a:noFill/>
            <a:ln w="38100"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a:p>
          </p:txBody>
        </p:sp>
        <p:sp>
          <p:nvSpPr>
            <p:cNvPr id="12" name="Ellipse 11">
              <a:extLst>
                <a:ext uri="{FF2B5EF4-FFF2-40B4-BE49-F238E27FC236}">
                  <a16:creationId xmlns:a16="http://schemas.microsoft.com/office/drawing/2014/main" id="{3C567771-A62F-37B5-7A99-2591B55053DD}"/>
                </a:ext>
              </a:extLst>
            </p:cNvPr>
            <p:cNvSpPr>
              <a:spLocks/>
            </p:cNvSpPr>
            <p:nvPr/>
          </p:nvSpPr>
          <p:spPr>
            <a:xfrm>
              <a:off x="5199529" y="2492188"/>
              <a:ext cx="4643718" cy="1497106"/>
            </a:xfrm>
            <a:prstGeom prst="ellipse">
              <a:avLst/>
            </a:prstGeom>
            <a:noFill/>
            <a:ln w="38100"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a:p>
          </p:txBody>
        </p:sp>
      </p:grpSp>
      <p:pic>
        <p:nvPicPr>
          <p:cNvPr id="3" name="Billede 2" descr="Et billede, der indeholder skærmbillede, frugt, æble&#10;&#10;Automatisk genereret beskrivelse">
            <a:extLst>
              <a:ext uri="{FF2B5EF4-FFF2-40B4-BE49-F238E27FC236}">
                <a16:creationId xmlns:a16="http://schemas.microsoft.com/office/drawing/2014/main" id="{0604A986-8061-C491-C6B5-BB75180E7F76}"/>
              </a:ext>
            </a:extLst>
          </p:cNvPr>
          <p:cNvPicPr>
            <a:picLocks noChangeAspect="1"/>
          </p:cNvPicPr>
          <p:nvPr/>
        </p:nvPicPr>
        <p:blipFill rotWithShape="1">
          <a:blip r:embed="rId4"/>
          <a:srcRect b="20419"/>
          <a:stretch/>
        </p:blipFill>
        <p:spPr>
          <a:xfrm>
            <a:off x="696686" y="19840"/>
            <a:ext cx="5475514" cy="2668931"/>
          </a:xfrm>
          <a:prstGeom prst="rect">
            <a:avLst/>
          </a:prstGeom>
        </p:spPr>
      </p:pic>
      <p:sp>
        <p:nvSpPr>
          <p:cNvPr id="2" name="Pladsholder til slidenummer 1">
            <a:extLst>
              <a:ext uri="{FF2B5EF4-FFF2-40B4-BE49-F238E27FC236}">
                <a16:creationId xmlns:a16="http://schemas.microsoft.com/office/drawing/2014/main" id="{6749CE7E-5EEA-EE7D-24D0-947A371D0A2F}"/>
              </a:ext>
            </a:extLst>
          </p:cNvPr>
          <p:cNvSpPr>
            <a:spLocks noGrp="1"/>
          </p:cNvSpPr>
          <p:nvPr>
            <p:ph type="sldNum" sz="quarter" idx="12"/>
          </p:nvPr>
        </p:nvSpPr>
        <p:spPr/>
        <p:txBody>
          <a:bodyPr/>
          <a:lstStyle/>
          <a:p>
            <a:fld id="{9FDE9482-F1F7-BF42-A835-937E7920A8F3}" type="slidenum">
              <a:rPr lang="en-US" smtClean="0"/>
              <a:t>29</a:t>
            </a:fld>
            <a:endParaRPr lang="en-US"/>
          </a:p>
        </p:txBody>
      </p:sp>
      <p:grpSp>
        <p:nvGrpSpPr>
          <p:cNvPr id="4" name="Gruppe 3">
            <a:extLst>
              <a:ext uri="{FF2B5EF4-FFF2-40B4-BE49-F238E27FC236}">
                <a16:creationId xmlns:a16="http://schemas.microsoft.com/office/drawing/2014/main" id="{E378922D-5330-2B5E-B756-350DD76D627C}"/>
              </a:ext>
            </a:extLst>
          </p:cNvPr>
          <p:cNvGrpSpPr/>
          <p:nvPr/>
        </p:nvGrpSpPr>
        <p:grpSpPr>
          <a:xfrm>
            <a:off x="642256" y="2668691"/>
            <a:ext cx="5495486" cy="4393248"/>
            <a:chOff x="2875402" y="338328"/>
            <a:chExt cx="6455885" cy="4934712"/>
          </a:xfrm>
        </p:grpSpPr>
        <p:pic>
          <p:nvPicPr>
            <p:cNvPr id="5" name="Billede 4" descr="Et billede, der indeholder tekst, skærmbillede, Kurve, diagram&#10;&#10;Automatisk genereret beskrivelse">
              <a:extLst>
                <a:ext uri="{FF2B5EF4-FFF2-40B4-BE49-F238E27FC236}">
                  <a16:creationId xmlns:a16="http://schemas.microsoft.com/office/drawing/2014/main" id="{F7C1B2A7-6BBB-297A-5856-7D9AEDDD0657}"/>
                </a:ext>
              </a:extLst>
            </p:cNvPr>
            <p:cNvPicPr>
              <a:picLocks noChangeAspect="1"/>
            </p:cNvPicPr>
            <p:nvPr/>
          </p:nvPicPr>
          <p:blipFill rotWithShape="1">
            <a:blip r:embed="rId5"/>
            <a:srcRect l="15551" r="15394" b="20168"/>
            <a:stretch/>
          </p:blipFill>
          <p:spPr>
            <a:xfrm>
              <a:off x="2875402" y="338328"/>
              <a:ext cx="6455885" cy="4934712"/>
            </a:xfrm>
            <a:prstGeom prst="rect">
              <a:avLst/>
            </a:prstGeom>
          </p:spPr>
        </p:pic>
        <p:sp>
          <p:nvSpPr>
            <p:cNvPr id="6" name="Venstre klammeparentes 5">
              <a:extLst>
                <a:ext uri="{FF2B5EF4-FFF2-40B4-BE49-F238E27FC236}">
                  <a16:creationId xmlns:a16="http://schemas.microsoft.com/office/drawing/2014/main" id="{E7BC70AD-63D6-511B-E881-A298B9EECEDB}"/>
                </a:ext>
              </a:extLst>
            </p:cNvPr>
            <p:cNvSpPr/>
            <p:nvPr/>
          </p:nvSpPr>
          <p:spPr>
            <a:xfrm rot="5400000">
              <a:off x="7183120" y="711200"/>
              <a:ext cx="355600" cy="2103120"/>
            </a:xfrm>
            <a:prstGeom prst="leftBrace">
              <a:avLst/>
            </a:prstGeom>
            <a:ln w="38100">
              <a:solidFill>
                <a:srgbClr val="C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 name="Tekstfelt 6">
              <a:extLst>
                <a:ext uri="{FF2B5EF4-FFF2-40B4-BE49-F238E27FC236}">
                  <a16:creationId xmlns:a16="http://schemas.microsoft.com/office/drawing/2014/main" id="{B6A7B3A6-132E-920C-4889-4D4A16BF842F}"/>
                </a:ext>
              </a:extLst>
            </p:cNvPr>
            <p:cNvSpPr txBox="1"/>
            <p:nvPr/>
          </p:nvSpPr>
          <p:spPr>
            <a:xfrm>
              <a:off x="6700520" y="938629"/>
              <a:ext cx="1320800" cy="646331"/>
            </a:xfrm>
            <a:prstGeom prst="rect">
              <a:avLst/>
            </a:prstGeom>
            <a:noFill/>
          </p:spPr>
          <p:txBody>
            <a:bodyPr wrap="square" rtlCol="0">
              <a:spAutoFit/>
            </a:bodyPr>
            <a:lstStyle/>
            <a:p>
              <a:pPr algn="ctr"/>
              <a:r>
                <a:rPr lang="en-US" dirty="0">
                  <a:solidFill>
                    <a:srgbClr val="C00000"/>
                  </a:solidFill>
                </a:rPr>
                <a:t>Distance</a:t>
              </a:r>
            </a:p>
            <a:p>
              <a:pPr algn="ctr"/>
              <a:r>
                <a:rPr lang="en-US" dirty="0">
                  <a:solidFill>
                    <a:srgbClr val="C00000"/>
                  </a:solidFill>
                </a:rPr>
                <a:t> = 0,36</a:t>
              </a:r>
            </a:p>
          </p:txBody>
        </p:sp>
      </p:grpSp>
    </p:spTree>
    <p:extLst>
      <p:ext uri="{BB962C8B-B14F-4D97-AF65-F5344CB8AC3E}">
        <p14:creationId xmlns:p14="http://schemas.microsoft.com/office/powerpoint/2010/main" val="284085801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8" name="Gruppe 7">
            <a:extLst>
              <a:ext uri="{FF2B5EF4-FFF2-40B4-BE49-F238E27FC236}">
                <a16:creationId xmlns:a16="http://schemas.microsoft.com/office/drawing/2014/main" id="{7F995D41-8367-79EC-103A-14DBC50A3A6B}"/>
              </a:ext>
            </a:extLst>
          </p:cNvPr>
          <p:cNvGrpSpPr/>
          <p:nvPr/>
        </p:nvGrpSpPr>
        <p:grpSpPr>
          <a:xfrm>
            <a:off x="6930481" y="0"/>
            <a:ext cx="4733365" cy="6544235"/>
            <a:chOff x="5199529" y="0"/>
            <a:chExt cx="4733365" cy="6544235"/>
          </a:xfrm>
        </p:grpSpPr>
        <p:pic>
          <p:nvPicPr>
            <p:cNvPr id="9" name="Billede 8" descr="Et billede, der indeholder Farverigt, skærmbillede, kunst&#10;&#10;Automatisk genereret beskrivelse">
              <a:extLst>
                <a:ext uri="{FF2B5EF4-FFF2-40B4-BE49-F238E27FC236}">
                  <a16:creationId xmlns:a16="http://schemas.microsoft.com/office/drawing/2014/main" id="{68427EFC-66B5-C543-87D8-3BE03718F853}"/>
                </a:ext>
              </a:extLst>
            </p:cNvPr>
            <p:cNvPicPr>
              <a:picLocks noChangeAspect="1"/>
            </p:cNvPicPr>
            <p:nvPr/>
          </p:nvPicPr>
          <p:blipFill rotWithShape="1">
            <a:blip r:embed="rId3"/>
            <a:srcRect l="49318" t="32351" r="3785" b="12778"/>
            <a:stretch/>
          </p:blipFill>
          <p:spPr>
            <a:xfrm>
              <a:off x="5584371" y="0"/>
              <a:ext cx="3912169" cy="6544235"/>
            </a:xfrm>
            <a:prstGeom prst="rect">
              <a:avLst/>
            </a:prstGeom>
          </p:spPr>
        </p:pic>
        <p:sp>
          <p:nvSpPr>
            <p:cNvPr id="10" name="Ellipse 9">
              <a:extLst>
                <a:ext uri="{FF2B5EF4-FFF2-40B4-BE49-F238E27FC236}">
                  <a16:creationId xmlns:a16="http://schemas.microsoft.com/office/drawing/2014/main" id="{EFB3452A-9D73-D502-9091-AD3647C6573C}"/>
                </a:ext>
              </a:extLst>
            </p:cNvPr>
            <p:cNvSpPr>
              <a:spLocks/>
            </p:cNvSpPr>
            <p:nvPr/>
          </p:nvSpPr>
          <p:spPr>
            <a:xfrm>
              <a:off x="5199529" y="0"/>
              <a:ext cx="4643718" cy="1497106"/>
            </a:xfrm>
            <a:prstGeom prst="ellipse">
              <a:avLst/>
            </a:prstGeom>
            <a:noFill/>
            <a:ln w="38100"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a:p>
          </p:txBody>
        </p:sp>
        <p:sp>
          <p:nvSpPr>
            <p:cNvPr id="11" name="Ellipse 10">
              <a:extLst>
                <a:ext uri="{FF2B5EF4-FFF2-40B4-BE49-F238E27FC236}">
                  <a16:creationId xmlns:a16="http://schemas.microsoft.com/office/drawing/2014/main" id="{8DA4D05C-9D83-0193-5EAB-A8D70D4A41FA}"/>
                </a:ext>
              </a:extLst>
            </p:cNvPr>
            <p:cNvSpPr>
              <a:spLocks/>
            </p:cNvSpPr>
            <p:nvPr/>
          </p:nvSpPr>
          <p:spPr>
            <a:xfrm>
              <a:off x="5289176" y="5047129"/>
              <a:ext cx="4643718" cy="1497106"/>
            </a:xfrm>
            <a:prstGeom prst="ellipse">
              <a:avLst/>
            </a:prstGeom>
            <a:noFill/>
            <a:ln w="38100"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a:p>
          </p:txBody>
        </p:sp>
        <p:sp>
          <p:nvSpPr>
            <p:cNvPr id="12" name="Ellipse 11">
              <a:extLst>
                <a:ext uri="{FF2B5EF4-FFF2-40B4-BE49-F238E27FC236}">
                  <a16:creationId xmlns:a16="http://schemas.microsoft.com/office/drawing/2014/main" id="{3C567771-A62F-37B5-7A99-2591B55053DD}"/>
                </a:ext>
              </a:extLst>
            </p:cNvPr>
            <p:cNvSpPr>
              <a:spLocks/>
            </p:cNvSpPr>
            <p:nvPr/>
          </p:nvSpPr>
          <p:spPr>
            <a:xfrm>
              <a:off x="5199529" y="2492188"/>
              <a:ext cx="4643718" cy="1497106"/>
            </a:xfrm>
            <a:prstGeom prst="ellipse">
              <a:avLst/>
            </a:prstGeom>
            <a:noFill/>
            <a:ln w="38100"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a:p>
          </p:txBody>
        </p:sp>
      </p:grpSp>
      <p:pic>
        <p:nvPicPr>
          <p:cNvPr id="3" name="Billede 2" descr="Et billede, der indeholder skærmbillede, frugt, æble&#10;&#10;Automatisk genereret beskrivelse">
            <a:extLst>
              <a:ext uri="{FF2B5EF4-FFF2-40B4-BE49-F238E27FC236}">
                <a16:creationId xmlns:a16="http://schemas.microsoft.com/office/drawing/2014/main" id="{0604A986-8061-C491-C6B5-BB75180E7F76}"/>
              </a:ext>
            </a:extLst>
          </p:cNvPr>
          <p:cNvPicPr>
            <a:picLocks noChangeAspect="1"/>
          </p:cNvPicPr>
          <p:nvPr/>
        </p:nvPicPr>
        <p:blipFill rotWithShape="1">
          <a:blip r:embed="rId4"/>
          <a:srcRect b="20419"/>
          <a:stretch/>
        </p:blipFill>
        <p:spPr>
          <a:xfrm>
            <a:off x="696686" y="19840"/>
            <a:ext cx="5475514" cy="2668931"/>
          </a:xfrm>
          <a:prstGeom prst="rect">
            <a:avLst/>
          </a:prstGeom>
        </p:spPr>
      </p:pic>
      <p:sp>
        <p:nvSpPr>
          <p:cNvPr id="2" name="Pladsholder til slidenummer 1">
            <a:extLst>
              <a:ext uri="{FF2B5EF4-FFF2-40B4-BE49-F238E27FC236}">
                <a16:creationId xmlns:a16="http://schemas.microsoft.com/office/drawing/2014/main" id="{6749CE7E-5EEA-EE7D-24D0-947A371D0A2F}"/>
              </a:ext>
            </a:extLst>
          </p:cNvPr>
          <p:cNvSpPr>
            <a:spLocks noGrp="1"/>
          </p:cNvSpPr>
          <p:nvPr>
            <p:ph type="sldNum" sz="quarter" idx="12"/>
          </p:nvPr>
        </p:nvSpPr>
        <p:spPr/>
        <p:txBody>
          <a:bodyPr/>
          <a:lstStyle/>
          <a:p>
            <a:fld id="{9FDE9482-F1F7-BF42-A835-937E7920A8F3}" type="slidenum">
              <a:rPr lang="en-US" smtClean="0"/>
              <a:t>30</a:t>
            </a:fld>
            <a:endParaRPr lang="en-US"/>
          </a:p>
        </p:txBody>
      </p:sp>
      <p:grpSp>
        <p:nvGrpSpPr>
          <p:cNvPr id="4" name="Gruppe 3">
            <a:extLst>
              <a:ext uri="{FF2B5EF4-FFF2-40B4-BE49-F238E27FC236}">
                <a16:creationId xmlns:a16="http://schemas.microsoft.com/office/drawing/2014/main" id="{E378922D-5330-2B5E-B756-350DD76D627C}"/>
              </a:ext>
            </a:extLst>
          </p:cNvPr>
          <p:cNvGrpSpPr/>
          <p:nvPr/>
        </p:nvGrpSpPr>
        <p:grpSpPr>
          <a:xfrm>
            <a:off x="642256" y="2668691"/>
            <a:ext cx="5495486" cy="4393248"/>
            <a:chOff x="2875402" y="338328"/>
            <a:chExt cx="6455885" cy="4934712"/>
          </a:xfrm>
        </p:grpSpPr>
        <p:pic>
          <p:nvPicPr>
            <p:cNvPr id="5" name="Billede 4" descr="Et billede, der indeholder tekst, skærmbillede, Kurve, diagram&#10;&#10;Automatisk genereret beskrivelse">
              <a:extLst>
                <a:ext uri="{FF2B5EF4-FFF2-40B4-BE49-F238E27FC236}">
                  <a16:creationId xmlns:a16="http://schemas.microsoft.com/office/drawing/2014/main" id="{F7C1B2A7-6BBB-297A-5856-7D9AEDDD0657}"/>
                </a:ext>
              </a:extLst>
            </p:cNvPr>
            <p:cNvPicPr>
              <a:picLocks noChangeAspect="1"/>
            </p:cNvPicPr>
            <p:nvPr/>
          </p:nvPicPr>
          <p:blipFill rotWithShape="1">
            <a:blip r:embed="rId5"/>
            <a:srcRect l="15551" r="15394" b="20168"/>
            <a:stretch/>
          </p:blipFill>
          <p:spPr>
            <a:xfrm>
              <a:off x="2875402" y="338328"/>
              <a:ext cx="6455885" cy="4934712"/>
            </a:xfrm>
            <a:prstGeom prst="rect">
              <a:avLst/>
            </a:prstGeom>
          </p:spPr>
        </p:pic>
        <p:sp>
          <p:nvSpPr>
            <p:cNvPr id="6" name="Venstre klammeparentes 5">
              <a:extLst>
                <a:ext uri="{FF2B5EF4-FFF2-40B4-BE49-F238E27FC236}">
                  <a16:creationId xmlns:a16="http://schemas.microsoft.com/office/drawing/2014/main" id="{E7BC70AD-63D6-511B-E881-A298B9EECEDB}"/>
                </a:ext>
              </a:extLst>
            </p:cNvPr>
            <p:cNvSpPr/>
            <p:nvPr/>
          </p:nvSpPr>
          <p:spPr>
            <a:xfrm rot="5400000">
              <a:off x="7183120" y="711200"/>
              <a:ext cx="355600" cy="2103120"/>
            </a:xfrm>
            <a:prstGeom prst="leftBrace">
              <a:avLst/>
            </a:prstGeom>
            <a:ln w="38100">
              <a:solidFill>
                <a:srgbClr val="C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 name="Tekstfelt 6">
              <a:extLst>
                <a:ext uri="{FF2B5EF4-FFF2-40B4-BE49-F238E27FC236}">
                  <a16:creationId xmlns:a16="http://schemas.microsoft.com/office/drawing/2014/main" id="{B6A7B3A6-132E-920C-4889-4D4A16BF842F}"/>
                </a:ext>
              </a:extLst>
            </p:cNvPr>
            <p:cNvSpPr txBox="1"/>
            <p:nvPr/>
          </p:nvSpPr>
          <p:spPr>
            <a:xfrm>
              <a:off x="6700520" y="938629"/>
              <a:ext cx="1320800" cy="646331"/>
            </a:xfrm>
            <a:prstGeom prst="rect">
              <a:avLst/>
            </a:prstGeom>
            <a:noFill/>
          </p:spPr>
          <p:txBody>
            <a:bodyPr wrap="square" rtlCol="0">
              <a:spAutoFit/>
            </a:bodyPr>
            <a:lstStyle/>
            <a:p>
              <a:pPr algn="ctr"/>
              <a:r>
                <a:rPr lang="en-US" dirty="0">
                  <a:solidFill>
                    <a:srgbClr val="C00000"/>
                  </a:solidFill>
                </a:rPr>
                <a:t>Distance</a:t>
              </a:r>
            </a:p>
            <a:p>
              <a:pPr algn="ctr"/>
              <a:r>
                <a:rPr lang="en-US" dirty="0">
                  <a:solidFill>
                    <a:srgbClr val="C00000"/>
                  </a:solidFill>
                </a:rPr>
                <a:t> = 0,36</a:t>
              </a:r>
            </a:p>
          </p:txBody>
        </p:sp>
      </p:grpSp>
      <p:sp>
        <p:nvSpPr>
          <p:cNvPr id="13" name="Tekstfelt 12">
            <a:extLst>
              <a:ext uri="{FF2B5EF4-FFF2-40B4-BE49-F238E27FC236}">
                <a16:creationId xmlns:a16="http://schemas.microsoft.com/office/drawing/2014/main" id="{57F45FBF-5D76-A276-2447-0B99A32DEABB}"/>
              </a:ext>
            </a:extLst>
          </p:cNvPr>
          <p:cNvSpPr txBox="1"/>
          <p:nvPr/>
        </p:nvSpPr>
        <p:spPr>
          <a:xfrm>
            <a:off x="892128" y="3778534"/>
            <a:ext cx="2638782" cy="1815882"/>
          </a:xfrm>
          <a:prstGeom prst="rect">
            <a:avLst/>
          </a:prstGeom>
          <a:noFill/>
        </p:spPr>
        <p:txBody>
          <a:bodyPr wrap="square" rtlCol="0">
            <a:spAutoFit/>
          </a:bodyPr>
          <a:lstStyle/>
          <a:p>
            <a:pPr algn="ctr"/>
            <a:r>
              <a:rPr lang="en-US" sz="2800" dirty="0">
                <a:solidFill>
                  <a:srgbClr val="C00000"/>
                </a:solidFill>
              </a:rPr>
              <a:t>SSIM</a:t>
            </a:r>
          </a:p>
          <a:p>
            <a:pPr algn="ctr"/>
            <a:r>
              <a:rPr lang="en-US" sz="2800" dirty="0">
                <a:solidFill>
                  <a:srgbClr val="C00000"/>
                </a:solidFill>
              </a:rPr>
              <a:t>mimics </a:t>
            </a:r>
          </a:p>
          <a:p>
            <a:pPr algn="ctr"/>
            <a:r>
              <a:rPr lang="en-US" sz="2800" dirty="0">
                <a:solidFill>
                  <a:srgbClr val="C00000"/>
                </a:solidFill>
              </a:rPr>
              <a:t>human</a:t>
            </a:r>
          </a:p>
          <a:p>
            <a:pPr algn="ctr"/>
            <a:r>
              <a:rPr lang="en-US" sz="2800" dirty="0">
                <a:solidFill>
                  <a:srgbClr val="C00000"/>
                </a:solidFill>
              </a:rPr>
              <a:t>perception</a:t>
            </a:r>
          </a:p>
        </p:txBody>
      </p:sp>
    </p:spTree>
    <p:extLst>
      <p:ext uri="{BB962C8B-B14F-4D97-AF65-F5344CB8AC3E}">
        <p14:creationId xmlns:p14="http://schemas.microsoft.com/office/powerpoint/2010/main" val="1772256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E05E76C-F236-1DA4-2770-6EEBCE28AFD4}"/>
              </a:ext>
            </a:extLst>
          </p:cNvPr>
          <p:cNvSpPr>
            <a:spLocks noGrp="1"/>
          </p:cNvSpPr>
          <p:nvPr>
            <p:ph type="title"/>
          </p:nvPr>
        </p:nvSpPr>
        <p:spPr>
          <a:xfrm>
            <a:off x="838200" y="365125"/>
            <a:ext cx="10515600" cy="6112948"/>
          </a:xfrm>
        </p:spPr>
        <p:txBody>
          <a:bodyPr anchor="ctr">
            <a:normAutofit/>
          </a:bodyPr>
          <a:lstStyle/>
          <a:p>
            <a:pPr algn="ctr"/>
            <a:r>
              <a:rPr lang="en-US" dirty="0"/>
              <a:t>Will severity of illness cluster?</a:t>
            </a:r>
          </a:p>
        </p:txBody>
      </p:sp>
      <p:sp>
        <p:nvSpPr>
          <p:cNvPr id="3" name="Pladsholder til slidenummer 2">
            <a:extLst>
              <a:ext uri="{FF2B5EF4-FFF2-40B4-BE49-F238E27FC236}">
                <a16:creationId xmlns:a16="http://schemas.microsoft.com/office/drawing/2014/main" id="{39CF23D9-1FB8-90CB-3D36-96EE310C17A8}"/>
              </a:ext>
            </a:extLst>
          </p:cNvPr>
          <p:cNvSpPr>
            <a:spLocks noGrp="1"/>
          </p:cNvSpPr>
          <p:nvPr>
            <p:ph type="sldNum" sz="quarter" idx="12"/>
          </p:nvPr>
        </p:nvSpPr>
        <p:spPr/>
        <p:txBody>
          <a:bodyPr/>
          <a:lstStyle/>
          <a:p>
            <a:fld id="{9FDE9482-F1F7-BF42-A835-937E7920A8F3}" type="slidenum">
              <a:rPr lang="en-US" smtClean="0"/>
              <a:t>31</a:t>
            </a:fld>
            <a:endParaRPr lang="en-US"/>
          </a:p>
        </p:txBody>
      </p:sp>
    </p:spTree>
    <p:extLst>
      <p:ext uri="{BB962C8B-B14F-4D97-AF65-F5344CB8AC3E}">
        <p14:creationId xmlns:p14="http://schemas.microsoft.com/office/powerpoint/2010/main" val="32375810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Billede 2" descr="Et billede, der indeholder tekst, mønster, skærmbillede&#10;&#10;Automatisk genereret beskrivelse">
            <a:extLst>
              <a:ext uri="{FF2B5EF4-FFF2-40B4-BE49-F238E27FC236}">
                <a16:creationId xmlns:a16="http://schemas.microsoft.com/office/drawing/2014/main" id="{4AECC3FE-C873-9B5D-6035-FD091B76F161}"/>
              </a:ext>
            </a:extLst>
          </p:cNvPr>
          <p:cNvPicPr>
            <a:picLocks noChangeAspect="1"/>
          </p:cNvPicPr>
          <p:nvPr/>
        </p:nvPicPr>
        <p:blipFill rotWithShape="1">
          <a:blip r:embed="rId2"/>
          <a:srcRect b="10878"/>
          <a:stretch/>
        </p:blipFill>
        <p:spPr>
          <a:xfrm>
            <a:off x="1181686" y="0"/>
            <a:ext cx="6187451" cy="6895132"/>
          </a:xfrm>
          <a:prstGeom prst="rect">
            <a:avLst/>
          </a:prstGeom>
        </p:spPr>
      </p:pic>
      <p:sp>
        <p:nvSpPr>
          <p:cNvPr id="6" name="Pladsholder til slidenummer 5">
            <a:extLst>
              <a:ext uri="{FF2B5EF4-FFF2-40B4-BE49-F238E27FC236}">
                <a16:creationId xmlns:a16="http://schemas.microsoft.com/office/drawing/2014/main" id="{7930FF4B-2883-9FBE-6D27-2426C5079F35}"/>
              </a:ext>
            </a:extLst>
          </p:cNvPr>
          <p:cNvSpPr>
            <a:spLocks noGrp="1"/>
          </p:cNvSpPr>
          <p:nvPr>
            <p:ph type="sldNum" sz="quarter" idx="12"/>
          </p:nvPr>
        </p:nvSpPr>
        <p:spPr/>
        <p:txBody>
          <a:bodyPr/>
          <a:lstStyle/>
          <a:p>
            <a:fld id="{9FDE9482-F1F7-BF42-A835-937E7920A8F3}" type="slidenum">
              <a:rPr lang="en-US" smtClean="0"/>
              <a:t>32</a:t>
            </a:fld>
            <a:endParaRPr lang="en-US"/>
          </a:p>
        </p:txBody>
      </p:sp>
    </p:spTree>
    <p:extLst>
      <p:ext uri="{BB962C8B-B14F-4D97-AF65-F5344CB8AC3E}">
        <p14:creationId xmlns:p14="http://schemas.microsoft.com/office/powerpoint/2010/main" val="349885115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Billede 2" descr="Et billede, der indeholder tekst, mønster, skærmbillede&#10;&#10;Automatisk genereret beskrivelse">
            <a:extLst>
              <a:ext uri="{FF2B5EF4-FFF2-40B4-BE49-F238E27FC236}">
                <a16:creationId xmlns:a16="http://schemas.microsoft.com/office/drawing/2014/main" id="{4AECC3FE-C873-9B5D-6035-FD091B76F161}"/>
              </a:ext>
            </a:extLst>
          </p:cNvPr>
          <p:cNvPicPr>
            <a:picLocks noChangeAspect="1"/>
          </p:cNvPicPr>
          <p:nvPr/>
        </p:nvPicPr>
        <p:blipFill rotWithShape="1">
          <a:blip r:embed="rId2"/>
          <a:srcRect b="10878"/>
          <a:stretch/>
        </p:blipFill>
        <p:spPr>
          <a:xfrm>
            <a:off x="1181686" y="0"/>
            <a:ext cx="6187451" cy="6895132"/>
          </a:xfrm>
          <a:prstGeom prst="rect">
            <a:avLst/>
          </a:prstGeom>
        </p:spPr>
      </p:pic>
      <p:pic>
        <p:nvPicPr>
          <p:cNvPr id="2" name="Billede 1">
            <a:extLst>
              <a:ext uri="{FF2B5EF4-FFF2-40B4-BE49-F238E27FC236}">
                <a16:creationId xmlns:a16="http://schemas.microsoft.com/office/drawing/2014/main" id="{B83E6094-DE81-1637-AA2B-D01403746BD5}"/>
              </a:ext>
            </a:extLst>
          </p:cNvPr>
          <p:cNvPicPr>
            <a:picLocks noChangeAspect="1"/>
          </p:cNvPicPr>
          <p:nvPr/>
        </p:nvPicPr>
        <p:blipFill>
          <a:blip r:embed="rId3"/>
          <a:stretch>
            <a:fillRect/>
          </a:stretch>
        </p:blipFill>
        <p:spPr>
          <a:xfrm>
            <a:off x="7491901" y="3429000"/>
            <a:ext cx="4700098" cy="2682986"/>
          </a:xfrm>
          <a:prstGeom prst="rect">
            <a:avLst/>
          </a:prstGeom>
        </p:spPr>
      </p:pic>
      <p:sp>
        <p:nvSpPr>
          <p:cNvPr id="5" name="Tekstfelt 4">
            <a:extLst>
              <a:ext uri="{FF2B5EF4-FFF2-40B4-BE49-F238E27FC236}">
                <a16:creationId xmlns:a16="http://schemas.microsoft.com/office/drawing/2014/main" id="{E2248E41-13D5-3ADD-B4CC-726C00EF1D4D}"/>
              </a:ext>
            </a:extLst>
          </p:cNvPr>
          <p:cNvSpPr txBox="1"/>
          <p:nvPr/>
        </p:nvSpPr>
        <p:spPr>
          <a:xfrm>
            <a:off x="9132849" y="3059668"/>
            <a:ext cx="3412273" cy="369332"/>
          </a:xfrm>
          <a:prstGeom prst="rect">
            <a:avLst/>
          </a:prstGeom>
          <a:noFill/>
        </p:spPr>
        <p:txBody>
          <a:bodyPr wrap="square" rtlCol="0">
            <a:spAutoFit/>
          </a:bodyPr>
          <a:lstStyle/>
          <a:p>
            <a:r>
              <a:rPr lang="en-US" dirty="0">
                <a:solidFill>
                  <a:srgbClr val="C00000"/>
                </a:solidFill>
              </a:rPr>
              <a:t>Dream scenario:</a:t>
            </a:r>
          </a:p>
        </p:txBody>
      </p:sp>
      <p:sp>
        <p:nvSpPr>
          <p:cNvPr id="6" name="Pladsholder til slidenummer 5">
            <a:extLst>
              <a:ext uri="{FF2B5EF4-FFF2-40B4-BE49-F238E27FC236}">
                <a16:creationId xmlns:a16="http://schemas.microsoft.com/office/drawing/2014/main" id="{7930FF4B-2883-9FBE-6D27-2426C5079F35}"/>
              </a:ext>
            </a:extLst>
          </p:cNvPr>
          <p:cNvSpPr>
            <a:spLocks noGrp="1"/>
          </p:cNvSpPr>
          <p:nvPr>
            <p:ph type="sldNum" sz="quarter" idx="12"/>
          </p:nvPr>
        </p:nvSpPr>
        <p:spPr/>
        <p:txBody>
          <a:bodyPr/>
          <a:lstStyle/>
          <a:p>
            <a:fld id="{9FDE9482-F1F7-BF42-A835-937E7920A8F3}" type="slidenum">
              <a:rPr lang="en-US" smtClean="0"/>
              <a:t>33</a:t>
            </a:fld>
            <a:endParaRPr lang="en-US"/>
          </a:p>
        </p:txBody>
      </p:sp>
    </p:spTree>
    <p:extLst>
      <p:ext uri="{BB962C8B-B14F-4D97-AF65-F5344CB8AC3E}">
        <p14:creationId xmlns:p14="http://schemas.microsoft.com/office/powerpoint/2010/main" val="299041150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Billede 2" descr="Et billede, der indeholder skærmbillede&#10;&#10;Automatisk genereret beskrivelse">
            <a:extLst>
              <a:ext uri="{FF2B5EF4-FFF2-40B4-BE49-F238E27FC236}">
                <a16:creationId xmlns:a16="http://schemas.microsoft.com/office/drawing/2014/main" id="{70FF8882-1863-44DD-4F41-298896B3D88E}"/>
              </a:ext>
            </a:extLst>
          </p:cNvPr>
          <p:cNvPicPr>
            <a:picLocks noChangeAspect="1"/>
          </p:cNvPicPr>
          <p:nvPr/>
        </p:nvPicPr>
        <p:blipFill>
          <a:blip r:embed="rId2"/>
          <a:stretch>
            <a:fillRect/>
          </a:stretch>
        </p:blipFill>
        <p:spPr>
          <a:xfrm>
            <a:off x="643467" y="1371866"/>
            <a:ext cx="5291666" cy="4114268"/>
          </a:xfrm>
          <a:prstGeom prst="rect">
            <a:avLst/>
          </a:prstGeom>
        </p:spPr>
      </p:pic>
      <p:pic>
        <p:nvPicPr>
          <p:cNvPr id="4" name="Billede 3" descr="Et billede, der indeholder Farverigt, Grafik, skærmbillede, grafisk design&#10;&#10;Automatisk genereret beskrivelse">
            <a:extLst>
              <a:ext uri="{FF2B5EF4-FFF2-40B4-BE49-F238E27FC236}">
                <a16:creationId xmlns:a16="http://schemas.microsoft.com/office/drawing/2014/main" id="{4CA7BBDA-1DC4-9C53-7434-B0C83185AD33}"/>
              </a:ext>
            </a:extLst>
          </p:cNvPr>
          <p:cNvPicPr>
            <a:picLocks noChangeAspect="1"/>
          </p:cNvPicPr>
          <p:nvPr/>
        </p:nvPicPr>
        <p:blipFill>
          <a:blip r:embed="rId3"/>
          <a:stretch>
            <a:fillRect/>
          </a:stretch>
        </p:blipFill>
        <p:spPr>
          <a:xfrm>
            <a:off x="6256865" y="2344208"/>
            <a:ext cx="5291667" cy="2169584"/>
          </a:xfrm>
          <a:prstGeom prst="rect">
            <a:avLst/>
          </a:prstGeom>
        </p:spPr>
      </p:pic>
      <p:sp>
        <p:nvSpPr>
          <p:cNvPr id="2" name="Pladsholder til slidenummer 1">
            <a:extLst>
              <a:ext uri="{FF2B5EF4-FFF2-40B4-BE49-F238E27FC236}">
                <a16:creationId xmlns:a16="http://schemas.microsoft.com/office/drawing/2014/main" id="{3643F4E1-4902-9B12-CAB7-207F295901C2}"/>
              </a:ext>
            </a:extLst>
          </p:cNvPr>
          <p:cNvSpPr>
            <a:spLocks noGrp="1"/>
          </p:cNvSpPr>
          <p:nvPr>
            <p:ph type="sldNum" sz="quarter" idx="12"/>
          </p:nvPr>
        </p:nvSpPr>
        <p:spPr>
          <a:xfrm>
            <a:off x="8610600" y="6356350"/>
            <a:ext cx="2743200" cy="365125"/>
          </a:xfrm>
        </p:spPr>
        <p:txBody>
          <a:bodyPr>
            <a:normAutofit/>
          </a:bodyPr>
          <a:lstStyle/>
          <a:p>
            <a:pPr>
              <a:spcAft>
                <a:spcPts val="600"/>
              </a:spcAft>
            </a:pPr>
            <a:fld id="{9FDE9482-F1F7-BF42-A835-937E7920A8F3}" type="slidenum">
              <a:rPr lang="en-US" smtClean="0"/>
              <a:pPr>
                <a:spcAft>
                  <a:spcPts val="600"/>
                </a:spcAft>
              </a:pPr>
              <a:t>34</a:t>
            </a:fld>
            <a:endParaRPr lang="en-US"/>
          </a:p>
        </p:txBody>
      </p:sp>
    </p:spTree>
    <p:extLst>
      <p:ext uri="{BB962C8B-B14F-4D97-AF65-F5344CB8AC3E}">
        <p14:creationId xmlns:p14="http://schemas.microsoft.com/office/powerpoint/2010/main" val="254209907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793D3FB-30DE-8DE0-8D24-2985C7C5F258}"/>
              </a:ext>
            </a:extLst>
          </p:cNvPr>
          <p:cNvSpPr>
            <a:spLocks noGrp="1"/>
          </p:cNvSpPr>
          <p:nvPr>
            <p:ph type="ctrTitle"/>
          </p:nvPr>
        </p:nvSpPr>
        <p:spPr/>
        <p:txBody>
          <a:bodyPr/>
          <a:lstStyle/>
          <a:p>
            <a:r>
              <a:rPr lang="en-US" dirty="0"/>
              <a:t>Our own critique</a:t>
            </a:r>
          </a:p>
        </p:txBody>
      </p:sp>
      <p:sp>
        <p:nvSpPr>
          <p:cNvPr id="3" name="Undertitel 2">
            <a:extLst>
              <a:ext uri="{FF2B5EF4-FFF2-40B4-BE49-F238E27FC236}">
                <a16:creationId xmlns:a16="http://schemas.microsoft.com/office/drawing/2014/main" id="{0F003B4F-0799-E93D-D005-D466CF657A8C}"/>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287803901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uppe 8">
            <a:extLst>
              <a:ext uri="{FF2B5EF4-FFF2-40B4-BE49-F238E27FC236}">
                <a16:creationId xmlns:a16="http://schemas.microsoft.com/office/drawing/2014/main" id="{6E0E8D67-0DAC-5ABB-AB21-745C473B4764}"/>
              </a:ext>
            </a:extLst>
          </p:cNvPr>
          <p:cNvGrpSpPr/>
          <p:nvPr/>
        </p:nvGrpSpPr>
        <p:grpSpPr>
          <a:xfrm>
            <a:off x="0" y="1077790"/>
            <a:ext cx="6656106" cy="4235853"/>
            <a:chOff x="362645" y="80853"/>
            <a:chExt cx="5025491" cy="3246241"/>
          </a:xfrm>
        </p:grpSpPr>
        <p:pic>
          <p:nvPicPr>
            <p:cNvPr id="3" name="Billede 2" descr="Et billede, der indeholder skærmbillede, tekst, Rektangel, diagram&#10;&#10;Automatisk genereret beskrivelse">
              <a:extLst>
                <a:ext uri="{FF2B5EF4-FFF2-40B4-BE49-F238E27FC236}">
                  <a16:creationId xmlns:a16="http://schemas.microsoft.com/office/drawing/2014/main" id="{8B59225E-2FAC-A0E2-786C-2767AA6749ED}"/>
                </a:ext>
              </a:extLst>
            </p:cNvPr>
            <p:cNvPicPr>
              <a:picLocks noChangeAspect="1"/>
            </p:cNvPicPr>
            <p:nvPr/>
          </p:nvPicPr>
          <p:blipFill rotWithShape="1">
            <a:blip r:embed="rId3"/>
            <a:srcRect l="5030" b="8779"/>
            <a:stretch/>
          </p:blipFill>
          <p:spPr>
            <a:xfrm>
              <a:off x="362645" y="80853"/>
              <a:ext cx="5025491" cy="3246241"/>
            </a:xfrm>
            <a:prstGeom prst="rect">
              <a:avLst/>
            </a:prstGeom>
          </p:spPr>
        </p:pic>
        <p:sp>
          <p:nvSpPr>
            <p:cNvPr id="6" name="Ellipse 5">
              <a:extLst>
                <a:ext uri="{FF2B5EF4-FFF2-40B4-BE49-F238E27FC236}">
                  <a16:creationId xmlns:a16="http://schemas.microsoft.com/office/drawing/2014/main" id="{5B1B6D8C-182D-5FC2-EE86-60041DE53F46}"/>
                </a:ext>
              </a:extLst>
            </p:cNvPr>
            <p:cNvSpPr>
              <a:spLocks/>
            </p:cNvSpPr>
            <p:nvPr/>
          </p:nvSpPr>
          <p:spPr>
            <a:xfrm>
              <a:off x="1902699" y="1586428"/>
              <a:ext cx="1679207" cy="815249"/>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 name="Gruppe 9">
            <a:extLst>
              <a:ext uri="{FF2B5EF4-FFF2-40B4-BE49-F238E27FC236}">
                <a16:creationId xmlns:a16="http://schemas.microsoft.com/office/drawing/2014/main" id="{9484DC88-A812-D0F8-8F94-79A9888329B4}"/>
              </a:ext>
            </a:extLst>
          </p:cNvPr>
          <p:cNvGrpSpPr/>
          <p:nvPr/>
        </p:nvGrpSpPr>
        <p:grpSpPr>
          <a:xfrm>
            <a:off x="6096001" y="1110842"/>
            <a:ext cx="6096000" cy="4307663"/>
            <a:chOff x="5794872" y="2716308"/>
            <a:chExt cx="4715220" cy="3331952"/>
          </a:xfrm>
        </p:grpSpPr>
        <p:pic>
          <p:nvPicPr>
            <p:cNvPr id="5" name="Billede 4" descr="Et billede, der indeholder skærmbillede, tekst, Rektangel, linje/række&#10;&#10;Automatisk genereret beskrivelse">
              <a:extLst>
                <a:ext uri="{FF2B5EF4-FFF2-40B4-BE49-F238E27FC236}">
                  <a16:creationId xmlns:a16="http://schemas.microsoft.com/office/drawing/2014/main" id="{40A4ECF7-EB84-2F07-6CB9-E406F0607E18}"/>
                </a:ext>
              </a:extLst>
            </p:cNvPr>
            <p:cNvPicPr>
              <a:picLocks noChangeAspect="1"/>
            </p:cNvPicPr>
            <p:nvPr/>
          </p:nvPicPr>
          <p:blipFill rotWithShape="1">
            <a:blip r:embed="rId4"/>
            <a:srcRect l="18495" r="20509" b="13363"/>
            <a:stretch/>
          </p:blipFill>
          <p:spPr>
            <a:xfrm>
              <a:off x="5794872" y="2716308"/>
              <a:ext cx="4715220" cy="3331952"/>
            </a:xfrm>
            <a:prstGeom prst="rect">
              <a:avLst/>
            </a:prstGeom>
          </p:spPr>
        </p:pic>
        <p:sp>
          <p:nvSpPr>
            <p:cNvPr id="7" name="Ellipse 6">
              <a:extLst>
                <a:ext uri="{FF2B5EF4-FFF2-40B4-BE49-F238E27FC236}">
                  <a16:creationId xmlns:a16="http://schemas.microsoft.com/office/drawing/2014/main" id="{E8177B54-4676-6077-C4E7-4568CC9F86A5}"/>
                </a:ext>
              </a:extLst>
            </p:cNvPr>
            <p:cNvSpPr>
              <a:spLocks/>
            </p:cNvSpPr>
            <p:nvPr/>
          </p:nvSpPr>
          <p:spPr>
            <a:xfrm>
              <a:off x="7249099" y="3514380"/>
              <a:ext cx="1983036" cy="859316"/>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Pladsholder til slidenummer 1">
            <a:extLst>
              <a:ext uri="{FF2B5EF4-FFF2-40B4-BE49-F238E27FC236}">
                <a16:creationId xmlns:a16="http://schemas.microsoft.com/office/drawing/2014/main" id="{79267F55-9756-DA6A-971B-03B47D6385E3}"/>
              </a:ext>
            </a:extLst>
          </p:cNvPr>
          <p:cNvSpPr>
            <a:spLocks noGrp="1"/>
          </p:cNvSpPr>
          <p:nvPr>
            <p:ph type="sldNum" sz="quarter" idx="12"/>
          </p:nvPr>
        </p:nvSpPr>
        <p:spPr/>
        <p:txBody>
          <a:bodyPr/>
          <a:lstStyle/>
          <a:p>
            <a:fld id="{9FDE9482-F1F7-BF42-A835-937E7920A8F3}" type="slidenum">
              <a:rPr lang="en-US" smtClean="0"/>
              <a:t>36</a:t>
            </a:fld>
            <a:endParaRPr lang="en-US" dirty="0"/>
          </a:p>
        </p:txBody>
      </p:sp>
      <p:sp>
        <p:nvSpPr>
          <p:cNvPr id="8" name="Tekstfelt 7">
            <a:extLst>
              <a:ext uri="{FF2B5EF4-FFF2-40B4-BE49-F238E27FC236}">
                <a16:creationId xmlns:a16="http://schemas.microsoft.com/office/drawing/2014/main" id="{12665497-CC07-F7AF-18F5-DCBA91A7F510}"/>
              </a:ext>
            </a:extLst>
          </p:cNvPr>
          <p:cNvSpPr txBox="1">
            <a:spLocks/>
          </p:cNvSpPr>
          <p:nvPr/>
        </p:nvSpPr>
        <p:spPr>
          <a:xfrm>
            <a:off x="7408016" y="5315676"/>
            <a:ext cx="4032075" cy="954107"/>
          </a:xfrm>
          <a:prstGeom prst="rect">
            <a:avLst/>
          </a:prstGeom>
          <a:noFill/>
        </p:spPr>
        <p:txBody>
          <a:bodyPr wrap="square" rtlCol="0">
            <a:spAutoFit/>
          </a:bodyPr>
          <a:lstStyle/>
          <a:p>
            <a:pPr algn="ctr"/>
            <a:r>
              <a:rPr lang="en-US" sz="2800" dirty="0">
                <a:solidFill>
                  <a:srgbClr val="C00000"/>
                </a:solidFill>
              </a:rPr>
              <a:t>More cautious around severe levels</a:t>
            </a:r>
          </a:p>
        </p:txBody>
      </p:sp>
      <p:sp>
        <p:nvSpPr>
          <p:cNvPr id="11" name="Tekstfelt 10">
            <a:extLst>
              <a:ext uri="{FF2B5EF4-FFF2-40B4-BE49-F238E27FC236}">
                <a16:creationId xmlns:a16="http://schemas.microsoft.com/office/drawing/2014/main" id="{C81EB9A3-E1C0-AFFB-12F0-E185798F0F2C}"/>
              </a:ext>
            </a:extLst>
          </p:cNvPr>
          <p:cNvSpPr txBox="1"/>
          <p:nvPr/>
        </p:nvSpPr>
        <p:spPr>
          <a:xfrm>
            <a:off x="975950" y="708458"/>
            <a:ext cx="4527933" cy="369332"/>
          </a:xfrm>
          <a:prstGeom prst="rect">
            <a:avLst/>
          </a:prstGeom>
          <a:noFill/>
        </p:spPr>
        <p:txBody>
          <a:bodyPr wrap="square" rtlCol="0">
            <a:spAutoFit/>
          </a:bodyPr>
          <a:lstStyle/>
          <a:p>
            <a:pPr algn="ctr"/>
            <a:r>
              <a:rPr lang="en-US" dirty="0"/>
              <a:t>Baseline</a:t>
            </a:r>
          </a:p>
        </p:txBody>
      </p:sp>
      <p:sp>
        <p:nvSpPr>
          <p:cNvPr id="12" name="Tekstfelt 11">
            <a:extLst>
              <a:ext uri="{FF2B5EF4-FFF2-40B4-BE49-F238E27FC236}">
                <a16:creationId xmlns:a16="http://schemas.microsoft.com/office/drawing/2014/main" id="{7207BFB0-7164-B8DF-A484-44962CC8746F}"/>
              </a:ext>
            </a:extLst>
          </p:cNvPr>
          <p:cNvSpPr txBox="1"/>
          <p:nvPr/>
        </p:nvSpPr>
        <p:spPr>
          <a:xfrm>
            <a:off x="6990204" y="708458"/>
            <a:ext cx="4527933" cy="369332"/>
          </a:xfrm>
          <a:prstGeom prst="rect">
            <a:avLst/>
          </a:prstGeom>
          <a:noFill/>
        </p:spPr>
        <p:txBody>
          <a:bodyPr wrap="square" rtlCol="0">
            <a:spAutoFit/>
          </a:bodyPr>
          <a:lstStyle/>
          <a:p>
            <a:pPr algn="ctr"/>
            <a:r>
              <a:rPr lang="en-US" dirty="0"/>
              <a:t>Our method</a:t>
            </a:r>
          </a:p>
        </p:txBody>
      </p:sp>
    </p:spTree>
    <p:extLst>
      <p:ext uri="{BB962C8B-B14F-4D97-AF65-F5344CB8AC3E}">
        <p14:creationId xmlns:p14="http://schemas.microsoft.com/office/powerpoint/2010/main" val="338682371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Billede 7" descr="Et billede, der indeholder tekst, skærmbillede, Font/skrifttype, kvittering&#10;&#10;Automatisk genereret beskrivelse">
            <a:extLst>
              <a:ext uri="{FF2B5EF4-FFF2-40B4-BE49-F238E27FC236}">
                <a16:creationId xmlns:a16="http://schemas.microsoft.com/office/drawing/2014/main" id="{D564BA0B-F8CB-36E1-1FFA-F125B39DB18C}"/>
              </a:ext>
            </a:extLst>
          </p:cNvPr>
          <p:cNvPicPr>
            <a:picLocks noChangeAspect="1"/>
          </p:cNvPicPr>
          <p:nvPr/>
        </p:nvPicPr>
        <p:blipFill>
          <a:blip r:embed="rId2"/>
          <a:stretch>
            <a:fillRect/>
          </a:stretch>
        </p:blipFill>
        <p:spPr>
          <a:xfrm>
            <a:off x="3589931" y="2414042"/>
            <a:ext cx="5012138" cy="2029915"/>
          </a:xfrm>
          <a:prstGeom prst="rect">
            <a:avLst/>
          </a:prstGeom>
        </p:spPr>
      </p:pic>
      <p:sp>
        <p:nvSpPr>
          <p:cNvPr id="9" name="Ellipse 8">
            <a:extLst>
              <a:ext uri="{FF2B5EF4-FFF2-40B4-BE49-F238E27FC236}">
                <a16:creationId xmlns:a16="http://schemas.microsoft.com/office/drawing/2014/main" id="{0D64EC00-3D6D-EA38-6315-B6DA4C187389}"/>
              </a:ext>
            </a:extLst>
          </p:cNvPr>
          <p:cNvSpPr/>
          <p:nvPr/>
        </p:nvSpPr>
        <p:spPr>
          <a:xfrm>
            <a:off x="6471920" y="3881120"/>
            <a:ext cx="304800" cy="193040"/>
          </a:xfrm>
          <a:prstGeom prst="ellipse">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117873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61541FA-BBBE-A0F5-4ADD-D040B699CD88}"/>
              </a:ext>
            </a:extLst>
          </p:cNvPr>
          <p:cNvSpPr>
            <a:spLocks noGrp="1"/>
          </p:cNvSpPr>
          <p:nvPr>
            <p:ph type="ctrTitle"/>
          </p:nvPr>
        </p:nvSpPr>
        <p:spPr>
          <a:xfrm>
            <a:off x="1524000" y="65629"/>
            <a:ext cx="9144000" cy="2387600"/>
          </a:xfrm>
        </p:spPr>
        <p:txBody>
          <a:bodyPr anchor="ctr">
            <a:normAutofit/>
          </a:bodyPr>
          <a:lstStyle/>
          <a:p>
            <a:r>
              <a:rPr lang="en-US" sz="4000" dirty="0"/>
              <a:t>Should have used &gt; 2 significant digits</a:t>
            </a:r>
            <a:br>
              <a:rPr lang="en-US" sz="4000" dirty="0"/>
            </a:br>
            <a:r>
              <a:rPr lang="en-US" sz="4000" dirty="0"/>
              <a:t>Should </a:t>
            </a:r>
            <a:r>
              <a:rPr lang="en-US" sz="4000" b="1" dirty="0"/>
              <a:t>not</a:t>
            </a:r>
            <a:r>
              <a:rPr lang="en-US" sz="4000" dirty="0"/>
              <a:t> have 100x’ed the F1-scores</a:t>
            </a:r>
          </a:p>
        </p:txBody>
      </p:sp>
      <p:sp>
        <p:nvSpPr>
          <p:cNvPr id="3" name="Undertitel 2">
            <a:extLst>
              <a:ext uri="{FF2B5EF4-FFF2-40B4-BE49-F238E27FC236}">
                <a16:creationId xmlns:a16="http://schemas.microsoft.com/office/drawing/2014/main" id="{8F7901F8-F8C4-36E0-1795-7E59E68746C2}"/>
              </a:ext>
            </a:extLst>
          </p:cNvPr>
          <p:cNvSpPr>
            <a:spLocks noGrp="1"/>
          </p:cNvSpPr>
          <p:nvPr>
            <p:ph type="subTitle" idx="1"/>
          </p:nvPr>
        </p:nvSpPr>
        <p:spPr/>
        <p:txBody>
          <a:bodyPr/>
          <a:lstStyle/>
          <a:p>
            <a:endParaRPr lang="en-US" dirty="0"/>
          </a:p>
        </p:txBody>
      </p:sp>
      <p:pic>
        <p:nvPicPr>
          <p:cNvPr id="4" name="Billede 3" descr="Et billede, der indeholder tekst, Font/skrifttype, nummer/tal, skærmbillede&#10;&#10;Automatisk genereret beskrivelse">
            <a:extLst>
              <a:ext uri="{FF2B5EF4-FFF2-40B4-BE49-F238E27FC236}">
                <a16:creationId xmlns:a16="http://schemas.microsoft.com/office/drawing/2014/main" id="{354B7C81-2D82-822D-E990-8D9ACF6B4824}"/>
              </a:ext>
            </a:extLst>
          </p:cNvPr>
          <p:cNvPicPr>
            <a:picLocks noGrp="1" noRot="1" noChangeAspect="1" noMove="1" noResize="1" noEditPoints="1" noAdjustHandles="1" noChangeArrowheads="1" noChangeShapeType="1" noCrop="1"/>
          </p:cNvPicPr>
          <p:nvPr/>
        </p:nvPicPr>
        <p:blipFill>
          <a:blip r:embed="rId2"/>
          <a:stretch>
            <a:fillRect/>
          </a:stretch>
        </p:blipFill>
        <p:spPr>
          <a:xfrm>
            <a:off x="1730587" y="2393854"/>
            <a:ext cx="8937413" cy="4021835"/>
          </a:xfrm>
          <a:prstGeom prst="rect">
            <a:avLst/>
          </a:prstGeom>
        </p:spPr>
      </p:pic>
      <p:sp>
        <p:nvSpPr>
          <p:cNvPr id="5" name="Ellipse 4">
            <a:extLst>
              <a:ext uri="{FF2B5EF4-FFF2-40B4-BE49-F238E27FC236}">
                <a16:creationId xmlns:a16="http://schemas.microsoft.com/office/drawing/2014/main" id="{7A1D7DBE-CCED-06A3-998C-7D7133A3322C}"/>
              </a:ext>
            </a:extLst>
          </p:cNvPr>
          <p:cNvSpPr/>
          <p:nvPr/>
        </p:nvSpPr>
        <p:spPr>
          <a:xfrm>
            <a:off x="9072880" y="3255962"/>
            <a:ext cx="457200" cy="346076"/>
          </a:xfrm>
          <a:prstGeom prst="ellipse">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Ellipse 5">
            <a:extLst>
              <a:ext uri="{FF2B5EF4-FFF2-40B4-BE49-F238E27FC236}">
                <a16:creationId xmlns:a16="http://schemas.microsoft.com/office/drawing/2014/main" id="{F1B5EE17-5701-BF4D-E538-7B2ACA269817}"/>
              </a:ext>
            </a:extLst>
          </p:cNvPr>
          <p:cNvSpPr/>
          <p:nvPr/>
        </p:nvSpPr>
        <p:spPr>
          <a:xfrm>
            <a:off x="9072880" y="4967922"/>
            <a:ext cx="457200" cy="346076"/>
          </a:xfrm>
          <a:prstGeom prst="ellipse">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436861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4C062E4-966F-6A13-5441-D35990432B07}"/>
              </a:ext>
            </a:extLst>
          </p:cNvPr>
          <p:cNvSpPr>
            <a:spLocks noGrp="1"/>
          </p:cNvSpPr>
          <p:nvPr>
            <p:ph type="ctrTitle"/>
          </p:nvPr>
        </p:nvSpPr>
        <p:spPr>
          <a:xfrm>
            <a:off x="1524000" y="0"/>
            <a:ext cx="9144000" cy="1208461"/>
          </a:xfrm>
        </p:spPr>
        <p:txBody>
          <a:bodyPr/>
          <a:lstStyle/>
          <a:p>
            <a:r>
              <a:rPr lang="en-US" dirty="0">
                <a:solidFill>
                  <a:schemeClr val="bg1"/>
                </a:solidFill>
              </a:rPr>
              <a:t>Solution</a:t>
            </a:r>
          </a:p>
        </p:txBody>
      </p:sp>
      <p:sp>
        <p:nvSpPr>
          <p:cNvPr id="3" name="Undertitel 2">
            <a:extLst>
              <a:ext uri="{FF2B5EF4-FFF2-40B4-BE49-F238E27FC236}">
                <a16:creationId xmlns:a16="http://schemas.microsoft.com/office/drawing/2014/main" id="{70A84DA3-DD06-935A-7ABA-4646197531C9}"/>
              </a:ext>
            </a:extLst>
          </p:cNvPr>
          <p:cNvSpPr>
            <a:spLocks noGrp="1"/>
          </p:cNvSpPr>
          <p:nvPr>
            <p:ph type="subTitle" idx="1"/>
          </p:nvPr>
        </p:nvSpPr>
        <p:spPr>
          <a:xfrm>
            <a:off x="89647" y="4070526"/>
            <a:ext cx="3560257" cy="963156"/>
          </a:xfrm>
        </p:spPr>
        <p:txBody>
          <a:bodyPr/>
          <a:lstStyle/>
          <a:p>
            <a:endParaRPr lang="en-US" dirty="0"/>
          </a:p>
        </p:txBody>
      </p:sp>
      <p:pic>
        <p:nvPicPr>
          <p:cNvPr id="2050" name="Picture 2" descr="Artificial Neural Networks: Learning by Doing | The Scientist Magazine®">
            <a:extLst>
              <a:ext uri="{FF2B5EF4-FFF2-40B4-BE49-F238E27FC236}">
                <a16:creationId xmlns:a16="http://schemas.microsoft.com/office/drawing/2014/main" id="{21D82074-B6E9-87A6-7EAF-37A3F076D0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647" y="2075879"/>
            <a:ext cx="5698596" cy="398929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What is a neural network? A computer scientist explains">
            <a:extLst>
              <a:ext uri="{FF2B5EF4-FFF2-40B4-BE49-F238E27FC236}">
                <a16:creationId xmlns:a16="http://schemas.microsoft.com/office/drawing/2014/main" id="{55AEE7BC-95B5-7346-FDE6-BAEE5D4396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42000" y="2351442"/>
            <a:ext cx="6350000" cy="3632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102763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95C95B4-D65D-65AA-96C4-C67AADB18E5F}"/>
              </a:ext>
            </a:extLst>
          </p:cNvPr>
          <p:cNvSpPr>
            <a:spLocks noGrp="1"/>
          </p:cNvSpPr>
          <p:nvPr>
            <p:ph type="ctrTitle"/>
          </p:nvPr>
        </p:nvSpPr>
        <p:spPr>
          <a:xfrm>
            <a:off x="0" y="-118006"/>
            <a:ext cx="12192000" cy="1655762"/>
          </a:xfrm>
        </p:spPr>
        <p:txBody>
          <a:bodyPr anchor="ctr">
            <a:normAutofit/>
          </a:bodyPr>
          <a:lstStyle/>
          <a:p>
            <a:r>
              <a:rPr lang="en-US" dirty="0"/>
              <a:t>Foundational Model for Endoscopy</a:t>
            </a:r>
          </a:p>
        </p:txBody>
      </p:sp>
      <p:sp>
        <p:nvSpPr>
          <p:cNvPr id="3" name="Undertitel 2">
            <a:extLst>
              <a:ext uri="{FF2B5EF4-FFF2-40B4-BE49-F238E27FC236}">
                <a16:creationId xmlns:a16="http://schemas.microsoft.com/office/drawing/2014/main" id="{0EE0F42F-D78C-24F4-BC7E-33BDFA38985C}"/>
              </a:ext>
            </a:extLst>
          </p:cNvPr>
          <p:cNvSpPr>
            <a:spLocks noGrp="1"/>
          </p:cNvSpPr>
          <p:nvPr>
            <p:ph type="subTitle" idx="1"/>
          </p:nvPr>
        </p:nvSpPr>
        <p:spPr>
          <a:xfrm>
            <a:off x="9329021" y="1244326"/>
            <a:ext cx="2693648" cy="586859"/>
          </a:xfrm>
        </p:spPr>
        <p:txBody>
          <a:bodyPr>
            <a:normAutofit/>
          </a:bodyPr>
          <a:lstStyle/>
          <a:p>
            <a:r>
              <a:rPr lang="en-US" sz="1800" dirty="0"/>
              <a:t>Alexander Mittet</a:t>
            </a:r>
          </a:p>
          <a:p>
            <a:endParaRPr lang="en-US" sz="1800" dirty="0"/>
          </a:p>
        </p:txBody>
      </p:sp>
      <p:pic>
        <p:nvPicPr>
          <p:cNvPr id="5" name="Billede 4" descr="Et billede, der indeholder skærmbillede, tekst, design&#10;&#10;Automatisk genereret beskrivelse">
            <a:extLst>
              <a:ext uri="{FF2B5EF4-FFF2-40B4-BE49-F238E27FC236}">
                <a16:creationId xmlns:a16="http://schemas.microsoft.com/office/drawing/2014/main" id="{2E1A8DDE-559F-CE8F-2EDB-4CD46E7428EB}"/>
              </a:ext>
            </a:extLst>
          </p:cNvPr>
          <p:cNvPicPr>
            <a:picLocks noChangeAspect="1"/>
          </p:cNvPicPr>
          <p:nvPr/>
        </p:nvPicPr>
        <p:blipFill rotWithShape="1">
          <a:blip r:embed="rId3"/>
          <a:srcRect l="20022" r="20647" b="37124"/>
          <a:stretch/>
        </p:blipFill>
        <p:spPr>
          <a:xfrm>
            <a:off x="-24521" y="3866392"/>
            <a:ext cx="4399878" cy="2517879"/>
          </a:xfrm>
          <a:prstGeom prst="rect">
            <a:avLst/>
          </a:prstGeom>
        </p:spPr>
      </p:pic>
      <p:pic>
        <p:nvPicPr>
          <p:cNvPr id="6" name="Billede 5" descr="Et billede, der indeholder skærmbillede, collage&#10;&#10;Automatisk genereret beskrivelse">
            <a:extLst>
              <a:ext uri="{FF2B5EF4-FFF2-40B4-BE49-F238E27FC236}">
                <a16:creationId xmlns:a16="http://schemas.microsoft.com/office/drawing/2014/main" id="{C455AD4A-6A61-94FC-26E3-722A9A617E92}"/>
              </a:ext>
            </a:extLst>
          </p:cNvPr>
          <p:cNvPicPr>
            <a:picLocks noChangeAspect="1"/>
          </p:cNvPicPr>
          <p:nvPr/>
        </p:nvPicPr>
        <p:blipFill rotWithShape="1">
          <a:blip r:embed="rId4"/>
          <a:srcRect b="17926"/>
          <a:stretch/>
        </p:blipFill>
        <p:spPr>
          <a:xfrm>
            <a:off x="4443486" y="4090545"/>
            <a:ext cx="4305673" cy="2305829"/>
          </a:xfrm>
          <a:prstGeom prst="rect">
            <a:avLst/>
          </a:prstGeom>
        </p:spPr>
      </p:pic>
      <p:pic>
        <p:nvPicPr>
          <p:cNvPr id="7" name="Billede 6" descr="Et billede, der indeholder skærmbillede, orange, Farverigt&#10;&#10;Automatisk genereret beskrivelse">
            <a:extLst>
              <a:ext uri="{FF2B5EF4-FFF2-40B4-BE49-F238E27FC236}">
                <a16:creationId xmlns:a16="http://schemas.microsoft.com/office/drawing/2014/main" id="{9A6459B2-A36A-35C1-2424-CA850A13876B}"/>
              </a:ext>
            </a:extLst>
          </p:cNvPr>
          <p:cNvPicPr>
            <a:picLocks noChangeAspect="1"/>
          </p:cNvPicPr>
          <p:nvPr/>
        </p:nvPicPr>
        <p:blipFill rotWithShape="1">
          <a:blip r:embed="rId5"/>
          <a:srcRect b="21409"/>
          <a:stretch/>
        </p:blipFill>
        <p:spPr>
          <a:xfrm>
            <a:off x="7974352" y="2012861"/>
            <a:ext cx="4048317" cy="2012370"/>
          </a:xfrm>
          <a:prstGeom prst="rect">
            <a:avLst/>
          </a:prstGeom>
        </p:spPr>
      </p:pic>
      <p:pic>
        <p:nvPicPr>
          <p:cNvPr id="9" name="Billede 8">
            <a:extLst>
              <a:ext uri="{FF2B5EF4-FFF2-40B4-BE49-F238E27FC236}">
                <a16:creationId xmlns:a16="http://schemas.microsoft.com/office/drawing/2014/main" id="{5B901653-1804-F94A-CF2E-961067D31630}"/>
              </a:ext>
            </a:extLst>
          </p:cNvPr>
          <p:cNvPicPr>
            <a:picLocks noChangeAspect="1"/>
          </p:cNvPicPr>
          <p:nvPr/>
        </p:nvPicPr>
        <p:blipFill>
          <a:blip r:embed="rId6"/>
          <a:stretch>
            <a:fillRect/>
          </a:stretch>
        </p:blipFill>
        <p:spPr>
          <a:xfrm>
            <a:off x="8938088" y="4265087"/>
            <a:ext cx="2879995" cy="1956743"/>
          </a:xfrm>
          <a:prstGeom prst="rect">
            <a:avLst/>
          </a:prstGeom>
        </p:spPr>
      </p:pic>
      <p:pic>
        <p:nvPicPr>
          <p:cNvPr id="10" name="Billede 9" descr="Et billede, der indeholder tekst, mønster, skærmbillede&#10;&#10;Automatisk genereret beskrivelse">
            <a:extLst>
              <a:ext uri="{FF2B5EF4-FFF2-40B4-BE49-F238E27FC236}">
                <a16:creationId xmlns:a16="http://schemas.microsoft.com/office/drawing/2014/main" id="{06E4C4EB-A6C2-9367-2A72-78A05CA0AF1B}"/>
              </a:ext>
            </a:extLst>
          </p:cNvPr>
          <p:cNvPicPr>
            <a:picLocks noChangeAspect="1"/>
          </p:cNvPicPr>
          <p:nvPr/>
        </p:nvPicPr>
        <p:blipFill rotWithShape="1">
          <a:blip r:embed="rId7"/>
          <a:srcRect l="8589" r="9138" b="56957"/>
          <a:stretch/>
        </p:blipFill>
        <p:spPr>
          <a:xfrm>
            <a:off x="483051" y="1725356"/>
            <a:ext cx="2881172" cy="1884820"/>
          </a:xfrm>
          <a:prstGeom prst="rect">
            <a:avLst/>
          </a:prstGeom>
        </p:spPr>
      </p:pic>
      <p:pic>
        <p:nvPicPr>
          <p:cNvPr id="11" name="Billede 10">
            <a:extLst>
              <a:ext uri="{FF2B5EF4-FFF2-40B4-BE49-F238E27FC236}">
                <a16:creationId xmlns:a16="http://schemas.microsoft.com/office/drawing/2014/main" id="{C20A3451-D9F5-517F-E623-BE459708F264}"/>
              </a:ext>
            </a:extLst>
          </p:cNvPr>
          <p:cNvPicPr>
            <a:picLocks noChangeAspect="1"/>
          </p:cNvPicPr>
          <p:nvPr/>
        </p:nvPicPr>
        <p:blipFill>
          <a:blip r:embed="rId8"/>
          <a:stretch>
            <a:fillRect/>
          </a:stretch>
        </p:blipFill>
        <p:spPr>
          <a:xfrm>
            <a:off x="3805769" y="1490491"/>
            <a:ext cx="3448280" cy="2562264"/>
          </a:xfrm>
          <a:prstGeom prst="rect">
            <a:avLst/>
          </a:prstGeom>
        </p:spPr>
      </p:pic>
    </p:spTree>
    <p:extLst>
      <p:ext uri="{BB962C8B-B14F-4D97-AF65-F5344CB8AC3E}">
        <p14:creationId xmlns:p14="http://schemas.microsoft.com/office/powerpoint/2010/main" val="67537527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793D3FB-30DE-8DE0-8D24-2985C7C5F258}"/>
              </a:ext>
            </a:extLst>
          </p:cNvPr>
          <p:cNvSpPr>
            <a:spLocks noGrp="1"/>
          </p:cNvSpPr>
          <p:nvPr>
            <p:ph type="ctrTitle"/>
          </p:nvPr>
        </p:nvSpPr>
        <p:spPr/>
        <p:txBody>
          <a:bodyPr/>
          <a:lstStyle/>
          <a:p>
            <a:r>
              <a:rPr lang="en-US" dirty="0"/>
              <a:t>Appendix</a:t>
            </a:r>
          </a:p>
        </p:txBody>
      </p:sp>
      <p:sp>
        <p:nvSpPr>
          <p:cNvPr id="3" name="Undertitel 2">
            <a:extLst>
              <a:ext uri="{FF2B5EF4-FFF2-40B4-BE49-F238E27FC236}">
                <a16:creationId xmlns:a16="http://schemas.microsoft.com/office/drawing/2014/main" id="{0F003B4F-0799-E93D-D005-D466CF657A8C}"/>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25980995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Billede 6" descr="Et billede, der indeholder tekst, skærmbillede, kvittering, Font/skrifttype&#10;&#10;Automatisk genereret beskrivelse">
            <a:extLst>
              <a:ext uri="{FF2B5EF4-FFF2-40B4-BE49-F238E27FC236}">
                <a16:creationId xmlns:a16="http://schemas.microsoft.com/office/drawing/2014/main" id="{F5B0A2A6-D506-4C15-BA0B-B601FD06D354}"/>
              </a:ext>
            </a:extLst>
          </p:cNvPr>
          <p:cNvPicPr>
            <a:picLocks noChangeAspect="1"/>
          </p:cNvPicPr>
          <p:nvPr/>
        </p:nvPicPr>
        <p:blipFill>
          <a:blip r:embed="rId2"/>
          <a:stretch>
            <a:fillRect/>
          </a:stretch>
        </p:blipFill>
        <p:spPr>
          <a:xfrm>
            <a:off x="6527967" y="1005917"/>
            <a:ext cx="4724569" cy="2126055"/>
          </a:xfrm>
          <a:prstGeom prst="rect">
            <a:avLst/>
          </a:prstGeom>
        </p:spPr>
      </p:pic>
      <p:pic>
        <p:nvPicPr>
          <p:cNvPr id="9" name="Billede 8" descr="Et billede, der indeholder tekst, skærmbillede, Font/skrifttype, kvittering&#10;&#10;Automatisk genereret beskrivelse">
            <a:extLst>
              <a:ext uri="{FF2B5EF4-FFF2-40B4-BE49-F238E27FC236}">
                <a16:creationId xmlns:a16="http://schemas.microsoft.com/office/drawing/2014/main" id="{F80979E8-D8C6-45BF-EDA6-336ACD4C40FA}"/>
              </a:ext>
            </a:extLst>
          </p:cNvPr>
          <p:cNvPicPr>
            <a:picLocks noChangeAspect="1"/>
          </p:cNvPicPr>
          <p:nvPr/>
        </p:nvPicPr>
        <p:blipFill>
          <a:blip r:embed="rId3"/>
          <a:stretch>
            <a:fillRect/>
          </a:stretch>
        </p:blipFill>
        <p:spPr>
          <a:xfrm>
            <a:off x="651895" y="1005917"/>
            <a:ext cx="5012138" cy="2029915"/>
          </a:xfrm>
          <a:prstGeom prst="rect">
            <a:avLst/>
          </a:prstGeom>
        </p:spPr>
      </p:pic>
      <p:pic>
        <p:nvPicPr>
          <p:cNvPr id="5" name="Billede 4" descr="Et billede, der indeholder tekst, skærmbillede, Font/skrifttype, nummer/tal&#10;&#10;Automatisk genereret beskrivelse">
            <a:extLst>
              <a:ext uri="{FF2B5EF4-FFF2-40B4-BE49-F238E27FC236}">
                <a16:creationId xmlns:a16="http://schemas.microsoft.com/office/drawing/2014/main" id="{F41DE069-EAEC-86F1-B1AB-00CCCA771DD5}"/>
              </a:ext>
            </a:extLst>
          </p:cNvPr>
          <p:cNvPicPr>
            <a:picLocks noChangeAspect="1"/>
          </p:cNvPicPr>
          <p:nvPr/>
        </p:nvPicPr>
        <p:blipFill>
          <a:blip r:embed="rId4"/>
          <a:stretch>
            <a:fillRect/>
          </a:stretch>
        </p:blipFill>
        <p:spPr>
          <a:xfrm>
            <a:off x="1129115" y="3822162"/>
            <a:ext cx="4724569" cy="2244169"/>
          </a:xfrm>
          <a:prstGeom prst="rect">
            <a:avLst/>
          </a:prstGeom>
        </p:spPr>
      </p:pic>
      <p:pic>
        <p:nvPicPr>
          <p:cNvPr id="3" name="Billede 2" descr="Et billede, der indeholder tekst, Font/skrifttype, skærmbillede, nummer/tal&#10;&#10;Automatisk genereret beskrivelse">
            <a:extLst>
              <a:ext uri="{FF2B5EF4-FFF2-40B4-BE49-F238E27FC236}">
                <a16:creationId xmlns:a16="http://schemas.microsoft.com/office/drawing/2014/main" id="{18071B8C-D151-CD0E-FC71-2EA6B9C5807E}"/>
              </a:ext>
            </a:extLst>
          </p:cNvPr>
          <p:cNvPicPr>
            <a:picLocks noChangeAspect="1"/>
          </p:cNvPicPr>
          <p:nvPr/>
        </p:nvPicPr>
        <p:blipFill>
          <a:blip r:embed="rId5"/>
          <a:stretch>
            <a:fillRect/>
          </a:stretch>
        </p:blipFill>
        <p:spPr>
          <a:xfrm>
            <a:off x="6559665" y="3671316"/>
            <a:ext cx="4290241" cy="2553469"/>
          </a:xfrm>
          <a:prstGeom prst="rect">
            <a:avLst/>
          </a:prstGeom>
        </p:spPr>
      </p:pic>
      <p:sp>
        <p:nvSpPr>
          <p:cNvPr id="2" name="Pladsholder til slidenummer 1">
            <a:extLst>
              <a:ext uri="{FF2B5EF4-FFF2-40B4-BE49-F238E27FC236}">
                <a16:creationId xmlns:a16="http://schemas.microsoft.com/office/drawing/2014/main" id="{2AAC26AE-06B4-E11C-82D2-B8035A127A53}"/>
              </a:ext>
            </a:extLst>
          </p:cNvPr>
          <p:cNvSpPr>
            <a:spLocks noGrp="1"/>
          </p:cNvSpPr>
          <p:nvPr>
            <p:ph type="sldNum" sz="quarter" idx="12"/>
          </p:nvPr>
        </p:nvSpPr>
        <p:spPr/>
        <p:txBody>
          <a:bodyPr/>
          <a:lstStyle/>
          <a:p>
            <a:fld id="{9FDE9482-F1F7-BF42-A835-937E7920A8F3}" type="slidenum">
              <a:rPr lang="en-US" smtClean="0"/>
              <a:t>41</a:t>
            </a:fld>
            <a:endParaRPr lang="en-US"/>
          </a:p>
        </p:txBody>
      </p:sp>
    </p:spTree>
    <p:extLst>
      <p:ext uri="{BB962C8B-B14F-4D97-AF65-F5344CB8AC3E}">
        <p14:creationId xmlns:p14="http://schemas.microsoft.com/office/powerpoint/2010/main" val="323199384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Billede 2" descr="Et billede, der indeholder tekst, skærmbillede, diagram, Kurve&#10;&#10;Automatisk genereret beskrivelse">
            <a:extLst>
              <a:ext uri="{FF2B5EF4-FFF2-40B4-BE49-F238E27FC236}">
                <a16:creationId xmlns:a16="http://schemas.microsoft.com/office/drawing/2014/main" id="{157E62C4-1557-1155-521D-49F536E4BC00}"/>
              </a:ext>
            </a:extLst>
          </p:cNvPr>
          <p:cNvPicPr>
            <a:picLocks noChangeAspect="1"/>
          </p:cNvPicPr>
          <p:nvPr/>
        </p:nvPicPr>
        <p:blipFill>
          <a:blip r:embed="rId2"/>
          <a:stretch>
            <a:fillRect/>
          </a:stretch>
        </p:blipFill>
        <p:spPr>
          <a:xfrm>
            <a:off x="3275207" y="643466"/>
            <a:ext cx="5641586" cy="5571067"/>
          </a:xfrm>
          <a:prstGeom prst="rect">
            <a:avLst/>
          </a:prstGeom>
        </p:spPr>
      </p:pic>
      <p:sp>
        <p:nvSpPr>
          <p:cNvPr id="2" name="Ellipse 1">
            <a:extLst>
              <a:ext uri="{FF2B5EF4-FFF2-40B4-BE49-F238E27FC236}">
                <a16:creationId xmlns:a16="http://schemas.microsoft.com/office/drawing/2014/main" id="{802EB719-5DFE-8EB2-A18D-E1AE53A532D8}"/>
              </a:ext>
            </a:extLst>
          </p:cNvPr>
          <p:cNvSpPr/>
          <p:nvPr/>
        </p:nvSpPr>
        <p:spPr>
          <a:xfrm>
            <a:off x="4102100" y="1765300"/>
            <a:ext cx="609600" cy="850900"/>
          </a:xfrm>
          <a:prstGeom prst="ellipse">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a:p>
        </p:txBody>
      </p:sp>
      <p:sp>
        <p:nvSpPr>
          <p:cNvPr id="4" name="Pladsholder til slidenummer 3">
            <a:extLst>
              <a:ext uri="{FF2B5EF4-FFF2-40B4-BE49-F238E27FC236}">
                <a16:creationId xmlns:a16="http://schemas.microsoft.com/office/drawing/2014/main" id="{986E89DC-0F10-0FD6-A87F-3307035B674B}"/>
              </a:ext>
            </a:extLst>
          </p:cNvPr>
          <p:cNvSpPr>
            <a:spLocks noGrp="1"/>
          </p:cNvSpPr>
          <p:nvPr>
            <p:ph type="sldNum" sz="quarter" idx="12"/>
          </p:nvPr>
        </p:nvSpPr>
        <p:spPr/>
        <p:txBody>
          <a:bodyPr/>
          <a:lstStyle/>
          <a:p>
            <a:fld id="{9FDE9482-F1F7-BF42-A835-937E7920A8F3}" type="slidenum">
              <a:rPr lang="en-US" smtClean="0"/>
              <a:t>42</a:t>
            </a:fld>
            <a:endParaRPr lang="en-US"/>
          </a:p>
        </p:txBody>
      </p:sp>
    </p:spTree>
    <p:extLst>
      <p:ext uri="{BB962C8B-B14F-4D97-AF65-F5344CB8AC3E}">
        <p14:creationId xmlns:p14="http://schemas.microsoft.com/office/powerpoint/2010/main" val="100644088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Billede 2" descr="Et billede, der indeholder tekst, skærmbillede, diagram, Kurve&#10;&#10;Automatisk genereret beskrivelse">
            <a:extLst>
              <a:ext uri="{FF2B5EF4-FFF2-40B4-BE49-F238E27FC236}">
                <a16:creationId xmlns:a16="http://schemas.microsoft.com/office/drawing/2014/main" id="{157E62C4-1557-1155-521D-49F536E4BC00}"/>
              </a:ext>
            </a:extLst>
          </p:cNvPr>
          <p:cNvPicPr>
            <a:picLocks noChangeAspect="1"/>
          </p:cNvPicPr>
          <p:nvPr/>
        </p:nvPicPr>
        <p:blipFill>
          <a:blip r:embed="rId2"/>
          <a:stretch>
            <a:fillRect/>
          </a:stretch>
        </p:blipFill>
        <p:spPr>
          <a:xfrm>
            <a:off x="3275207" y="643466"/>
            <a:ext cx="5641586" cy="5571067"/>
          </a:xfrm>
          <a:prstGeom prst="rect">
            <a:avLst/>
          </a:prstGeom>
        </p:spPr>
      </p:pic>
      <p:sp>
        <p:nvSpPr>
          <p:cNvPr id="2" name="Pladsholder til slidenummer 1">
            <a:extLst>
              <a:ext uri="{FF2B5EF4-FFF2-40B4-BE49-F238E27FC236}">
                <a16:creationId xmlns:a16="http://schemas.microsoft.com/office/drawing/2014/main" id="{F67DDFE7-B2BC-45F0-106B-DB7A984CDC2F}"/>
              </a:ext>
            </a:extLst>
          </p:cNvPr>
          <p:cNvSpPr>
            <a:spLocks noGrp="1"/>
          </p:cNvSpPr>
          <p:nvPr>
            <p:ph type="sldNum" sz="quarter" idx="12"/>
          </p:nvPr>
        </p:nvSpPr>
        <p:spPr/>
        <p:txBody>
          <a:bodyPr/>
          <a:lstStyle/>
          <a:p>
            <a:fld id="{9FDE9482-F1F7-BF42-A835-937E7920A8F3}" type="slidenum">
              <a:rPr lang="en-US" smtClean="0"/>
              <a:t>43</a:t>
            </a:fld>
            <a:endParaRPr lang="en-US"/>
          </a:p>
        </p:txBody>
      </p:sp>
    </p:spTree>
    <p:extLst>
      <p:ext uri="{BB962C8B-B14F-4D97-AF65-F5344CB8AC3E}">
        <p14:creationId xmlns:p14="http://schemas.microsoft.com/office/powerpoint/2010/main" val="399602941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Billede 2" descr="Et billede, der indeholder tekst, skærmbillede, diagram&#10;&#10;Automatisk genereret beskrivelse">
            <a:extLst>
              <a:ext uri="{FF2B5EF4-FFF2-40B4-BE49-F238E27FC236}">
                <a16:creationId xmlns:a16="http://schemas.microsoft.com/office/drawing/2014/main" id="{64FD84DB-E43B-91C7-3828-708FB11A76D1}"/>
              </a:ext>
            </a:extLst>
          </p:cNvPr>
          <p:cNvPicPr>
            <a:picLocks noChangeAspect="1"/>
          </p:cNvPicPr>
          <p:nvPr/>
        </p:nvPicPr>
        <p:blipFill>
          <a:blip r:embed="rId2"/>
          <a:stretch>
            <a:fillRect/>
          </a:stretch>
        </p:blipFill>
        <p:spPr>
          <a:xfrm>
            <a:off x="2653145" y="166894"/>
            <a:ext cx="6885710" cy="6524212"/>
          </a:xfrm>
          <a:prstGeom prst="rect">
            <a:avLst/>
          </a:prstGeom>
        </p:spPr>
      </p:pic>
      <p:sp>
        <p:nvSpPr>
          <p:cNvPr id="2" name="Pladsholder til slidenummer 1">
            <a:extLst>
              <a:ext uri="{FF2B5EF4-FFF2-40B4-BE49-F238E27FC236}">
                <a16:creationId xmlns:a16="http://schemas.microsoft.com/office/drawing/2014/main" id="{36AD4E2A-343A-C6D1-AC4F-D921DBC17032}"/>
              </a:ext>
            </a:extLst>
          </p:cNvPr>
          <p:cNvSpPr>
            <a:spLocks noGrp="1"/>
          </p:cNvSpPr>
          <p:nvPr>
            <p:ph type="sldNum" sz="quarter" idx="12"/>
          </p:nvPr>
        </p:nvSpPr>
        <p:spPr/>
        <p:txBody>
          <a:bodyPr/>
          <a:lstStyle/>
          <a:p>
            <a:fld id="{9FDE9482-F1F7-BF42-A835-937E7920A8F3}" type="slidenum">
              <a:rPr lang="en-US" smtClean="0"/>
              <a:t>44</a:t>
            </a:fld>
            <a:endParaRPr lang="en-US"/>
          </a:p>
        </p:txBody>
      </p:sp>
    </p:spTree>
    <p:extLst>
      <p:ext uri="{BB962C8B-B14F-4D97-AF65-F5344CB8AC3E}">
        <p14:creationId xmlns:p14="http://schemas.microsoft.com/office/powerpoint/2010/main" val="264346322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Billede 2" descr="Et billede, der indeholder tekst, skærmbillede, diagram, Kurve&#10;&#10;Automatisk genereret beskrivelse">
            <a:extLst>
              <a:ext uri="{FF2B5EF4-FFF2-40B4-BE49-F238E27FC236}">
                <a16:creationId xmlns:a16="http://schemas.microsoft.com/office/drawing/2014/main" id="{F439E246-B6B6-7DE0-34F6-2379A973E8B2}"/>
              </a:ext>
            </a:extLst>
          </p:cNvPr>
          <p:cNvPicPr>
            <a:picLocks noChangeAspect="1"/>
          </p:cNvPicPr>
          <p:nvPr/>
        </p:nvPicPr>
        <p:blipFill>
          <a:blip r:embed="rId2"/>
          <a:stretch>
            <a:fillRect/>
          </a:stretch>
        </p:blipFill>
        <p:spPr>
          <a:xfrm>
            <a:off x="2777835" y="243562"/>
            <a:ext cx="6636330" cy="6370876"/>
          </a:xfrm>
          <a:prstGeom prst="rect">
            <a:avLst/>
          </a:prstGeom>
        </p:spPr>
      </p:pic>
      <p:sp>
        <p:nvSpPr>
          <p:cNvPr id="2" name="Pladsholder til slidenummer 1">
            <a:extLst>
              <a:ext uri="{FF2B5EF4-FFF2-40B4-BE49-F238E27FC236}">
                <a16:creationId xmlns:a16="http://schemas.microsoft.com/office/drawing/2014/main" id="{C1B08DC9-8EB8-21BA-56BD-2D7AE319BFA5}"/>
              </a:ext>
            </a:extLst>
          </p:cNvPr>
          <p:cNvSpPr>
            <a:spLocks noGrp="1"/>
          </p:cNvSpPr>
          <p:nvPr>
            <p:ph type="sldNum" sz="quarter" idx="12"/>
          </p:nvPr>
        </p:nvSpPr>
        <p:spPr/>
        <p:txBody>
          <a:bodyPr/>
          <a:lstStyle/>
          <a:p>
            <a:fld id="{9FDE9482-F1F7-BF42-A835-937E7920A8F3}" type="slidenum">
              <a:rPr lang="en-US" smtClean="0"/>
              <a:t>45</a:t>
            </a:fld>
            <a:endParaRPr lang="en-US"/>
          </a:p>
        </p:txBody>
      </p:sp>
    </p:spTree>
    <p:extLst>
      <p:ext uri="{BB962C8B-B14F-4D97-AF65-F5344CB8AC3E}">
        <p14:creationId xmlns:p14="http://schemas.microsoft.com/office/powerpoint/2010/main" val="119245132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Billede 2" descr="Et billede, der indeholder tekst, skærmbillede, diagram&#10;&#10;Automatisk genereret beskrivelse">
            <a:extLst>
              <a:ext uri="{FF2B5EF4-FFF2-40B4-BE49-F238E27FC236}">
                <a16:creationId xmlns:a16="http://schemas.microsoft.com/office/drawing/2014/main" id="{D8A4352E-6195-0688-57CB-B1EC8003D1D9}"/>
              </a:ext>
            </a:extLst>
          </p:cNvPr>
          <p:cNvPicPr>
            <a:picLocks noChangeAspect="1"/>
          </p:cNvPicPr>
          <p:nvPr/>
        </p:nvPicPr>
        <p:blipFill>
          <a:blip r:embed="rId2"/>
          <a:stretch>
            <a:fillRect/>
          </a:stretch>
        </p:blipFill>
        <p:spPr>
          <a:xfrm>
            <a:off x="1934647" y="0"/>
            <a:ext cx="7772400" cy="6404542"/>
          </a:xfrm>
          <a:prstGeom prst="rect">
            <a:avLst/>
          </a:prstGeom>
        </p:spPr>
      </p:pic>
      <p:sp>
        <p:nvSpPr>
          <p:cNvPr id="2" name="Pladsholder til slidenummer 1">
            <a:extLst>
              <a:ext uri="{FF2B5EF4-FFF2-40B4-BE49-F238E27FC236}">
                <a16:creationId xmlns:a16="http://schemas.microsoft.com/office/drawing/2014/main" id="{F217EA6C-01D8-F0CE-F805-EDCE4200A363}"/>
              </a:ext>
            </a:extLst>
          </p:cNvPr>
          <p:cNvSpPr>
            <a:spLocks noGrp="1"/>
          </p:cNvSpPr>
          <p:nvPr>
            <p:ph type="sldNum" sz="quarter" idx="12"/>
          </p:nvPr>
        </p:nvSpPr>
        <p:spPr/>
        <p:txBody>
          <a:bodyPr/>
          <a:lstStyle/>
          <a:p>
            <a:fld id="{9FDE9482-F1F7-BF42-A835-937E7920A8F3}" type="slidenum">
              <a:rPr lang="en-US" smtClean="0"/>
              <a:t>46</a:t>
            </a:fld>
            <a:endParaRPr lang="en-US"/>
          </a:p>
        </p:txBody>
      </p:sp>
    </p:spTree>
    <p:extLst>
      <p:ext uri="{BB962C8B-B14F-4D97-AF65-F5344CB8AC3E}">
        <p14:creationId xmlns:p14="http://schemas.microsoft.com/office/powerpoint/2010/main" val="30617680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Billede 1">
            <a:extLst>
              <a:ext uri="{FF2B5EF4-FFF2-40B4-BE49-F238E27FC236}">
                <a16:creationId xmlns:a16="http://schemas.microsoft.com/office/drawing/2014/main" id="{D405A101-9DF8-14FD-F64C-8F6F3D3BB7C8}"/>
              </a:ext>
            </a:extLst>
          </p:cNvPr>
          <p:cNvPicPr>
            <a:picLocks noGrp="1" noRot="1" noChangeAspect="1" noMove="1" noResize="1" noEditPoints="1" noAdjustHandles="1" noChangeArrowheads="1" noChangeShapeType="1" noCrop="1"/>
          </p:cNvPicPr>
          <p:nvPr/>
        </p:nvPicPr>
        <p:blipFill>
          <a:blip r:embed="rId2"/>
          <a:stretch>
            <a:fillRect/>
          </a:stretch>
        </p:blipFill>
        <p:spPr>
          <a:xfrm>
            <a:off x="0" y="0"/>
            <a:ext cx="4904314" cy="6858000"/>
          </a:xfrm>
          <a:prstGeom prst="rect">
            <a:avLst/>
          </a:prstGeom>
        </p:spPr>
      </p:pic>
      <p:sp>
        <p:nvSpPr>
          <p:cNvPr id="3" name="Ellipse 2">
            <a:extLst>
              <a:ext uri="{FF2B5EF4-FFF2-40B4-BE49-F238E27FC236}">
                <a16:creationId xmlns:a16="http://schemas.microsoft.com/office/drawing/2014/main" id="{561D5BAA-9829-2486-3B1B-32585A2F81E5}"/>
              </a:ext>
            </a:extLst>
          </p:cNvPr>
          <p:cNvSpPr/>
          <p:nvPr/>
        </p:nvSpPr>
        <p:spPr>
          <a:xfrm>
            <a:off x="1743526" y="5490773"/>
            <a:ext cx="439270" cy="161364"/>
          </a:xfrm>
          <a:prstGeom prst="ellipse">
            <a:avLst/>
          </a:prstGeom>
          <a:noFill/>
          <a:ln w="6032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Pladsholder til slidenummer 3">
            <a:extLst>
              <a:ext uri="{FF2B5EF4-FFF2-40B4-BE49-F238E27FC236}">
                <a16:creationId xmlns:a16="http://schemas.microsoft.com/office/drawing/2014/main" id="{04E05585-0557-3CD3-35F3-3151BA1AA562}"/>
              </a:ext>
            </a:extLst>
          </p:cNvPr>
          <p:cNvSpPr>
            <a:spLocks noGrp="1"/>
          </p:cNvSpPr>
          <p:nvPr>
            <p:ph type="sldNum" sz="quarter" idx="12"/>
          </p:nvPr>
        </p:nvSpPr>
        <p:spPr/>
        <p:txBody>
          <a:bodyPr/>
          <a:lstStyle/>
          <a:p>
            <a:fld id="{9FDE9482-F1F7-BF42-A835-937E7920A8F3}" type="slidenum">
              <a:rPr lang="en-US" smtClean="0"/>
              <a:t>4</a:t>
            </a:fld>
            <a:endParaRPr lang="en-US"/>
          </a:p>
        </p:txBody>
      </p:sp>
      <p:cxnSp>
        <p:nvCxnSpPr>
          <p:cNvPr id="7" name="Lige forbindelse 6">
            <a:extLst>
              <a:ext uri="{FF2B5EF4-FFF2-40B4-BE49-F238E27FC236}">
                <a16:creationId xmlns:a16="http://schemas.microsoft.com/office/drawing/2014/main" id="{78EF702D-4BD2-3200-D249-6B46FE772390}"/>
              </a:ext>
            </a:extLst>
          </p:cNvPr>
          <p:cNvCxnSpPr>
            <a:cxnSpLocks/>
            <a:stCxn id="3" idx="1"/>
            <a:endCxn id="13" idx="1"/>
          </p:cNvCxnSpPr>
          <p:nvPr/>
        </p:nvCxnSpPr>
        <p:spPr>
          <a:xfrm flipV="1">
            <a:off x="1807856" y="2514600"/>
            <a:ext cx="4522607" cy="2999804"/>
          </a:xfrm>
          <a:prstGeom prst="line">
            <a:avLst/>
          </a:prstGeom>
          <a:ln w="38100">
            <a:solidFill>
              <a:srgbClr val="C00000"/>
            </a:solidFill>
          </a:ln>
        </p:spPr>
        <p:style>
          <a:lnRef idx="2">
            <a:schemeClr val="accent1"/>
          </a:lnRef>
          <a:fillRef idx="0">
            <a:schemeClr val="accent1"/>
          </a:fillRef>
          <a:effectRef idx="1">
            <a:schemeClr val="accent1"/>
          </a:effectRef>
          <a:fontRef idx="minor">
            <a:schemeClr val="tx1"/>
          </a:fontRef>
        </p:style>
      </p:cxnSp>
      <p:cxnSp>
        <p:nvCxnSpPr>
          <p:cNvPr id="8" name="Lige forbindelse 7">
            <a:extLst>
              <a:ext uri="{FF2B5EF4-FFF2-40B4-BE49-F238E27FC236}">
                <a16:creationId xmlns:a16="http://schemas.microsoft.com/office/drawing/2014/main" id="{105F39DC-06D4-FE5B-DCAA-66A26D6AD422}"/>
              </a:ext>
            </a:extLst>
          </p:cNvPr>
          <p:cNvCxnSpPr>
            <a:cxnSpLocks/>
            <a:stCxn id="3" idx="5"/>
          </p:cNvCxnSpPr>
          <p:nvPr/>
        </p:nvCxnSpPr>
        <p:spPr>
          <a:xfrm flipV="1">
            <a:off x="2118466" y="3219061"/>
            <a:ext cx="6791072" cy="2409445"/>
          </a:xfrm>
          <a:prstGeom prst="line">
            <a:avLst/>
          </a:prstGeom>
          <a:ln w="38100">
            <a:solidFill>
              <a:srgbClr val="C00000"/>
            </a:solidFill>
          </a:ln>
        </p:spPr>
        <p:style>
          <a:lnRef idx="2">
            <a:schemeClr val="accent1"/>
          </a:lnRef>
          <a:fillRef idx="0">
            <a:schemeClr val="accent1"/>
          </a:fillRef>
          <a:effectRef idx="1">
            <a:schemeClr val="accent1"/>
          </a:effectRef>
          <a:fontRef idx="minor">
            <a:schemeClr val="tx1"/>
          </a:fontRef>
        </p:style>
      </p:cxnSp>
      <p:sp>
        <p:nvSpPr>
          <p:cNvPr id="13" name="Afrundet rektangel 12">
            <a:extLst>
              <a:ext uri="{FF2B5EF4-FFF2-40B4-BE49-F238E27FC236}">
                <a16:creationId xmlns:a16="http://schemas.microsoft.com/office/drawing/2014/main" id="{37D4DA61-30B1-1260-B23C-F6FFA95ED246}"/>
              </a:ext>
            </a:extLst>
          </p:cNvPr>
          <p:cNvSpPr/>
          <p:nvPr/>
        </p:nvSpPr>
        <p:spPr>
          <a:xfrm>
            <a:off x="6330463" y="1805354"/>
            <a:ext cx="4697542" cy="1418492"/>
          </a:xfrm>
          <a:prstGeom prst="round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Billede 16">
            <a:extLst>
              <a:ext uri="{FF2B5EF4-FFF2-40B4-BE49-F238E27FC236}">
                <a16:creationId xmlns:a16="http://schemas.microsoft.com/office/drawing/2014/main" id="{6ACA2098-A441-8D06-469B-AF3B35510BCA}"/>
              </a:ext>
            </a:extLst>
          </p:cNvPr>
          <p:cNvPicPr>
            <a:picLocks noChangeAspect="1"/>
          </p:cNvPicPr>
          <p:nvPr/>
        </p:nvPicPr>
        <p:blipFill>
          <a:blip r:embed="rId3"/>
          <a:stretch>
            <a:fillRect/>
          </a:stretch>
        </p:blipFill>
        <p:spPr>
          <a:xfrm>
            <a:off x="6473991" y="1855382"/>
            <a:ext cx="4410517" cy="1267855"/>
          </a:xfrm>
          <a:prstGeom prst="rect">
            <a:avLst/>
          </a:prstGeom>
        </p:spPr>
      </p:pic>
      <p:sp>
        <p:nvSpPr>
          <p:cNvPr id="19" name="Afrundet rektangel 18">
            <a:extLst>
              <a:ext uri="{FF2B5EF4-FFF2-40B4-BE49-F238E27FC236}">
                <a16:creationId xmlns:a16="http://schemas.microsoft.com/office/drawing/2014/main" id="{B83D638E-E5BF-C32A-C141-47DED7ED7FA2}"/>
              </a:ext>
            </a:extLst>
          </p:cNvPr>
          <p:cNvSpPr/>
          <p:nvPr/>
        </p:nvSpPr>
        <p:spPr>
          <a:xfrm>
            <a:off x="8256495" y="2375647"/>
            <a:ext cx="354105" cy="215153"/>
          </a:xfrm>
          <a:prstGeom prst="roundRect">
            <a:avLst/>
          </a:prstGeom>
          <a:noFill/>
          <a:ln w="254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52302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Billede 1">
            <a:extLst>
              <a:ext uri="{FF2B5EF4-FFF2-40B4-BE49-F238E27FC236}">
                <a16:creationId xmlns:a16="http://schemas.microsoft.com/office/drawing/2014/main" id="{D405A101-9DF8-14FD-F64C-8F6F3D3BB7C8}"/>
              </a:ext>
            </a:extLst>
          </p:cNvPr>
          <p:cNvPicPr>
            <a:picLocks noChangeAspect="1"/>
          </p:cNvPicPr>
          <p:nvPr/>
        </p:nvPicPr>
        <p:blipFill>
          <a:blip r:embed="rId2"/>
          <a:stretch>
            <a:fillRect/>
          </a:stretch>
        </p:blipFill>
        <p:spPr>
          <a:xfrm>
            <a:off x="0" y="0"/>
            <a:ext cx="4904314" cy="6858000"/>
          </a:xfrm>
          <a:prstGeom prst="rect">
            <a:avLst/>
          </a:prstGeom>
        </p:spPr>
      </p:pic>
      <p:pic>
        <p:nvPicPr>
          <p:cNvPr id="4" name="Billede 3">
            <a:extLst>
              <a:ext uri="{FF2B5EF4-FFF2-40B4-BE49-F238E27FC236}">
                <a16:creationId xmlns:a16="http://schemas.microsoft.com/office/drawing/2014/main" id="{95912A24-2277-7C7E-4FFF-7EF26C05A3DD}"/>
              </a:ext>
            </a:extLst>
          </p:cNvPr>
          <p:cNvPicPr>
            <a:picLocks noChangeAspect="1"/>
          </p:cNvPicPr>
          <p:nvPr/>
        </p:nvPicPr>
        <p:blipFill>
          <a:blip r:embed="rId3"/>
          <a:stretch>
            <a:fillRect/>
          </a:stretch>
        </p:blipFill>
        <p:spPr>
          <a:xfrm>
            <a:off x="6923894" y="3038074"/>
            <a:ext cx="3622040" cy="3146031"/>
          </a:xfrm>
          <a:prstGeom prst="rect">
            <a:avLst/>
          </a:prstGeom>
        </p:spPr>
      </p:pic>
      <p:pic>
        <p:nvPicPr>
          <p:cNvPr id="5" name="Billede 4" descr="Et billede, der indeholder skærmbillede&#10;&#10;Automatisk genereret beskrivelse">
            <a:extLst>
              <a:ext uri="{FF2B5EF4-FFF2-40B4-BE49-F238E27FC236}">
                <a16:creationId xmlns:a16="http://schemas.microsoft.com/office/drawing/2014/main" id="{F9BAA1EB-6A4D-B45D-56A5-B4A8B93C8D24}"/>
              </a:ext>
            </a:extLst>
          </p:cNvPr>
          <p:cNvPicPr>
            <a:picLocks noChangeAspect="1"/>
          </p:cNvPicPr>
          <p:nvPr/>
        </p:nvPicPr>
        <p:blipFill rotWithShape="1">
          <a:blip r:embed="rId4"/>
          <a:srcRect b="29128"/>
          <a:stretch/>
        </p:blipFill>
        <p:spPr>
          <a:xfrm>
            <a:off x="5575608" y="673895"/>
            <a:ext cx="6318611" cy="1265074"/>
          </a:xfrm>
          <a:prstGeom prst="rect">
            <a:avLst/>
          </a:prstGeom>
        </p:spPr>
      </p:pic>
      <p:sp>
        <p:nvSpPr>
          <p:cNvPr id="6" name="Pladsholder til slidenummer 5">
            <a:extLst>
              <a:ext uri="{FF2B5EF4-FFF2-40B4-BE49-F238E27FC236}">
                <a16:creationId xmlns:a16="http://schemas.microsoft.com/office/drawing/2014/main" id="{3299EF43-D861-03D7-1DA6-B4BFF7A27743}"/>
              </a:ext>
            </a:extLst>
          </p:cNvPr>
          <p:cNvSpPr>
            <a:spLocks noGrp="1"/>
          </p:cNvSpPr>
          <p:nvPr>
            <p:ph type="sldNum" sz="quarter" idx="12"/>
          </p:nvPr>
        </p:nvSpPr>
        <p:spPr/>
        <p:txBody>
          <a:bodyPr/>
          <a:lstStyle/>
          <a:p>
            <a:fld id="{9FDE9482-F1F7-BF42-A835-937E7920A8F3}" type="slidenum">
              <a:rPr lang="en-US" smtClean="0"/>
              <a:t>5</a:t>
            </a:fld>
            <a:endParaRPr lang="en-US"/>
          </a:p>
        </p:txBody>
      </p:sp>
    </p:spTree>
    <p:extLst>
      <p:ext uri="{BB962C8B-B14F-4D97-AF65-F5344CB8AC3E}">
        <p14:creationId xmlns:p14="http://schemas.microsoft.com/office/powerpoint/2010/main" val="2174159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Billede 1">
            <a:extLst>
              <a:ext uri="{FF2B5EF4-FFF2-40B4-BE49-F238E27FC236}">
                <a16:creationId xmlns:a16="http://schemas.microsoft.com/office/drawing/2014/main" id="{D405A101-9DF8-14FD-F64C-8F6F3D3BB7C8}"/>
              </a:ext>
            </a:extLst>
          </p:cNvPr>
          <p:cNvPicPr>
            <a:picLocks noChangeAspect="1"/>
          </p:cNvPicPr>
          <p:nvPr/>
        </p:nvPicPr>
        <p:blipFill>
          <a:blip r:embed="rId3"/>
          <a:stretch>
            <a:fillRect/>
          </a:stretch>
        </p:blipFill>
        <p:spPr>
          <a:xfrm>
            <a:off x="0" y="0"/>
            <a:ext cx="4904314" cy="6858000"/>
          </a:xfrm>
          <a:prstGeom prst="rect">
            <a:avLst/>
          </a:prstGeom>
        </p:spPr>
      </p:pic>
      <p:sp>
        <p:nvSpPr>
          <p:cNvPr id="3" name="Tekstfelt 2">
            <a:extLst>
              <a:ext uri="{FF2B5EF4-FFF2-40B4-BE49-F238E27FC236}">
                <a16:creationId xmlns:a16="http://schemas.microsoft.com/office/drawing/2014/main" id="{9353AA3E-1A4A-4868-23BC-7D35384DF075}"/>
              </a:ext>
            </a:extLst>
          </p:cNvPr>
          <p:cNvSpPr txBox="1"/>
          <p:nvPr/>
        </p:nvSpPr>
        <p:spPr>
          <a:xfrm>
            <a:off x="5796747" y="3870911"/>
            <a:ext cx="3622040" cy="1569660"/>
          </a:xfrm>
          <a:prstGeom prst="rect">
            <a:avLst/>
          </a:prstGeom>
          <a:noFill/>
        </p:spPr>
        <p:txBody>
          <a:bodyPr wrap="square" rtlCol="0">
            <a:spAutoFit/>
          </a:bodyPr>
          <a:lstStyle/>
          <a:p>
            <a:r>
              <a:rPr lang="en-US" sz="3200" dirty="0">
                <a:solidFill>
                  <a:srgbClr val="C00000"/>
                </a:solidFill>
              </a:rPr>
              <a:t>    More data </a:t>
            </a:r>
          </a:p>
          <a:p>
            <a:r>
              <a:rPr lang="en-US" sz="3200" dirty="0">
                <a:solidFill>
                  <a:srgbClr val="C00000"/>
                </a:solidFill>
              </a:rPr>
              <a:t>= Better accuracy</a:t>
            </a:r>
          </a:p>
          <a:p>
            <a:r>
              <a:rPr lang="en-US" sz="3200" dirty="0">
                <a:solidFill>
                  <a:srgbClr val="C00000"/>
                </a:solidFill>
              </a:rPr>
              <a:t>= Higher cost</a:t>
            </a:r>
          </a:p>
        </p:txBody>
      </p:sp>
      <p:pic>
        <p:nvPicPr>
          <p:cNvPr id="3074" name="Picture 2" descr="Man Giving Money to Doctor Stock Photo - Alamy">
            <a:extLst>
              <a:ext uri="{FF2B5EF4-FFF2-40B4-BE49-F238E27FC236}">
                <a16:creationId xmlns:a16="http://schemas.microsoft.com/office/drawing/2014/main" id="{1DAC04EE-1FEA-6E54-73B7-E04097E9AF5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8333"/>
          <a:stretch/>
        </p:blipFill>
        <p:spPr bwMode="auto">
          <a:xfrm>
            <a:off x="9540239" y="3371786"/>
            <a:ext cx="2175899" cy="3201992"/>
          </a:xfrm>
          <a:prstGeom prst="rect">
            <a:avLst/>
          </a:prstGeom>
          <a:noFill/>
          <a:extLst>
            <a:ext uri="{909E8E84-426E-40DD-AFC4-6F175D3DCCD1}">
              <a14:hiddenFill xmlns:a14="http://schemas.microsoft.com/office/drawing/2010/main">
                <a:solidFill>
                  <a:srgbClr val="FFFFFF"/>
                </a:solidFill>
              </a14:hiddenFill>
            </a:ext>
          </a:extLst>
        </p:spPr>
      </p:pic>
      <p:pic>
        <p:nvPicPr>
          <p:cNvPr id="5" name="Billede 4" descr="Et billede, der indeholder skærmbillede&#10;&#10;Automatisk genereret beskrivelse">
            <a:extLst>
              <a:ext uri="{FF2B5EF4-FFF2-40B4-BE49-F238E27FC236}">
                <a16:creationId xmlns:a16="http://schemas.microsoft.com/office/drawing/2014/main" id="{41BE56C5-8929-33B3-320D-BF24AAF12BF7}"/>
              </a:ext>
            </a:extLst>
          </p:cNvPr>
          <p:cNvPicPr>
            <a:picLocks noChangeAspect="1"/>
          </p:cNvPicPr>
          <p:nvPr/>
        </p:nvPicPr>
        <p:blipFill rotWithShape="1">
          <a:blip r:embed="rId5"/>
          <a:srcRect b="20487"/>
          <a:stretch/>
        </p:blipFill>
        <p:spPr>
          <a:xfrm>
            <a:off x="5575608" y="673895"/>
            <a:ext cx="6318611" cy="1419310"/>
          </a:xfrm>
          <a:prstGeom prst="rect">
            <a:avLst/>
          </a:prstGeom>
        </p:spPr>
      </p:pic>
      <p:sp>
        <p:nvSpPr>
          <p:cNvPr id="6" name="Pladsholder til slidenummer 5">
            <a:extLst>
              <a:ext uri="{FF2B5EF4-FFF2-40B4-BE49-F238E27FC236}">
                <a16:creationId xmlns:a16="http://schemas.microsoft.com/office/drawing/2014/main" id="{58D83277-CBEE-2111-3923-ACAF6D79861E}"/>
              </a:ext>
            </a:extLst>
          </p:cNvPr>
          <p:cNvSpPr>
            <a:spLocks noGrp="1"/>
          </p:cNvSpPr>
          <p:nvPr>
            <p:ph type="sldNum" sz="quarter" idx="12"/>
          </p:nvPr>
        </p:nvSpPr>
        <p:spPr/>
        <p:txBody>
          <a:bodyPr/>
          <a:lstStyle/>
          <a:p>
            <a:fld id="{9FDE9482-F1F7-BF42-A835-937E7920A8F3}" type="slidenum">
              <a:rPr lang="en-US" smtClean="0"/>
              <a:t>6</a:t>
            </a:fld>
            <a:endParaRPr lang="en-US"/>
          </a:p>
        </p:txBody>
      </p:sp>
    </p:spTree>
    <p:extLst>
      <p:ext uri="{BB962C8B-B14F-4D97-AF65-F5344CB8AC3E}">
        <p14:creationId xmlns:p14="http://schemas.microsoft.com/office/powerpoint/2010/main" val="37950353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ekstfelt 4">
            <a:extLst>
              <a:ext uri="{FF2B5EF4-FFF2-40B4-BE49-F238E27FC236}">
                <a16:creationId xmlns:a16="http://schemas.microsoft.com/office/drawing/2014/main" id="{E89AA37B-AA67-B633-069B-27AB0CF720D5}"/>
              </a:ext>
            </a:extLst>
          </p:cNvPr>
          <p:cNvSpPr txBox="1"/>
          <p:nvPr/>
        </p:nvSpPr>
        <p:spPr>
          <a:xfrm>
            <a:off x="132079" y="4014602"/>
            <a:ext cx="11911238" cy="1762720"/>
          </a:xfrm>
          <a:prstGeom prst="rect">
            <a:avLst/>
          </a:prstGeom>
          <a:noFill/>
        </p:spPr>
        <p:txBody>
          <a:bodyPr wrap="square" rtlCol="0">
            <a:spAutoFit/>
          </a:bodyPr>
          <a:lstStyle/>
          <a:p>
            <a:pPr algn="ctr"/>
            <a:r>
              <a:rPr lang="en-US" sz="4000" dirty="0" err="1"/>
              <a:t>Unlabelled</a:t>
            </a:r>
            <a:r>
              <a:rPr lang="en-US" sz="4000" dirty="0"/>
              <a:t> data = basically free</a:t>
            </a:r>
          </a:p>
          <a:p>
            <a:pPr algn="ctr"/>
            <a:endParaRPr lang="en-US" sz="4000" dirty="0"/>
          </a:p>
          <a:p>
            <a:pPr algn="ctr"/>
            <a:endParaRPr lang="en-US" sz="4000" dirty="0"/>
          </a:p>
        </p:txBody>
      </p:sp>
      <p:pic>
        <p:nvPicPr>
          <p:cNvPr id="7" name="Billede 6" descr="Et billede, der indeholder skærmbillede&#10;&#10;Automatisk genereret beskrivelse">
            <a:extLst>
              <a:ext uri="{FF2B5EF4-FFF2-40B4-BE49-F238E27FC236}">
                <a16:creationId xmlns:a16="http://schemas.microsoft.com/office/drawing/2014/main" id="{2D00812F-4D4C-64D7-2EA2-1CE41DD6B1FF}"/>
              </a:ext>
            </a:extLst>
          </p:cNvPr>
          <p:cNvPicPr>
            <a:picLocks noChangeAspect="1"/>
          </p:cNvPicPr>
          <p:nvPr/>
        </p:nvPicPr>
        <p:blipFill rotWithShape="1">
          <a:blip r:embed="rId3"/>
          <a:srcRect b="25668"/>
          <a:stretch/>
        </p:blipFill>
        <p:spPr>
          <a:xfrm>
            <a:off x="635165" y="185636"/>
            <a:ext cx="10905066" cy="2289935"/>
          </a:xfrm>
          <a:prstGeom prst="rect">
            <a:avLst/>
          </a:prstGeom>
        </p:spPr>
      </p:pic>
      <p:pic>
        <p:nvPicPr>
          <p:cNvPr id="9" name="Billede 8" descr="Et billede, der indeholder skærmbillede&#10;&#10;Automatisk genereret beskrivelse">
            <a:extLst>
              <a:ext uri="{FF2B5EF4-FFF2-40B4-BE49-F238E27FC236}">
                <a16:creationId xmlns:a16="http://schemas.microsoft.com/office/drawing/2014/main" id="{FC0BE030-D963-B842-C951-84A000EB732B}"/>
              </a:ext>
            </a:extLst>
          </p:cNvPr>
          <p:cNvPicPr>
            <a:picLocks noChangeAspect="1"/>
          </p:cNvPicPr>
          <p:nvPr/>
        </p:nvPicPr>
        <p:blipFill rotWithShape="1">
          <a:blip r:embed="rId3"/>
          <a:srcRect t="18226" b="31460"/>
          <a:stretch/>
        </p:blipFill>
        <p:spPr>
          <a:xfrm>
            <a:off x="643467" y="4895962"/>
            <a:ext cx="10905066" cy="1550019"/>
          </a:xfrm>
          <a:prstGeom prst="rect">
            <a:avLst/>
          </a:prstGeom>
        </p:spPr>
      </p:pic>
      <p:sp>
        <p:nvSpPr>
          <p:cNvPr id="10" name="Tekstfelt 9">
            <a:extLst>
              <a:ext uri="{FF2B5EF4-FFF2-40B4-BE49-F238E27FC236}">
                <a16:creationId xmlns:a16="http://schemas.microsoft.com/office/drawing/2014/main" id="{987E11D8-6F19-E237-5B95-FCDAEED321CE}"/>
              </a:ext>
            </a:extLst>
          </p:cNvPr>
          <p:cNvSpPr txBox="1"/>
          <p:nvPr/>
        </p:nvSpPr>
        <p:spPr>
          <a:xfrm>
            <a:off x="132079" y="2387863"/>
            <a:ext cx="11911238" cy="1938992"/>
          </a:xfrm>
          <a:prstGeom prst="rect">
            <a:avLst/>
          </a:prstGeom>
          <a:noFill/>
        </p:spPr>
        <p:txBody>
          <a:bodyPr wrap="square" rtlCol="0">
            <a:spAutoFit/>
          </a:bodyPr>
          <a:lstStyle/>
          <a:p>
            <a:pPr algn="ctr"/>
            <a:r>
              <a:rPr lang="en-US" sz="4000" dirty="0"/>
              <a:t>Labelled data = expensive</a:t>
            </a:r>
          </a:p>
          <a:p>
            <a:pPr algn="ctr"/>
            <a:endParaRPr lang="en-US" sz="4000" dirty="0"/>
          </a:p>
          <a:p>
            <a:pPr algn="ctr"/>
            <a:endParaRPr lang="en-US" sz="4000" dirty="0"/>
          </a:p>
        </p:txBody>
      </p:sp>
      <p:sp>
        <p:nvSpPr>
          <p:cNvPr id="11" name="Pladsholder til slidenummer 10">
            <a:extLst>
              <a:ext uri="{FF2B5EF4-FFF2-40B4-BE49-F238E27FC236}">
                <a16:creationId xmlns:a16="http://schemas.microsoft.com/office/drawing/2014/main" id="{DB4DC147-B783-8F4F-8AE2-2E9750753165}"/>
              </a:ext>
            </a:extLst>
          </p:cNvPr>
          <p:cNvSpPr>
            <a:spLocks noGrp="1"/>
          </p:cNvSpPr>
          <p:nvPr>
            <p:ph type="sldNum" sz="quarter" idx="12"/>
          </p:nvPr>
        </p:nvSpPr>
        <p:spPr/>
        <p:txBody>
          <a:bodyPr/>
          <a:lstStyle/>
          <a:p>
            <a:fld id="{9FDE9482-F1F7-BF42-A835-937E7920A8F3}" type="slidenum">
              <a:rPr lang="en-US" smtClean="0"/>
              <a:t>7</a:t>
            </a:fld>
            <a:endParaRPr lang="en-US"/>
          </a:p>
        </p:txBody>
      </p:sp>
    </p:spTree>
    <p:extLst>
      <p:ext uri="{BB962C8B-B14F-4D97-AF65-F5344CB8AC3E}">
        <p14:creationId xmlns:p14="http://schemas.microsoft.com/office/powerpoint/2010/main" val="31266342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Billede 6" descr="Et billede, der indeholder skærmbillede&#10;&#10;Automatisk genereret beskrivelse">
            <a:extLst>
              <a:ext uri="{FF2B5EF4-FFF2-40B4-BE49-F238E27FC236}">
                <a16:creationId xmlns:a16="http://schemas.microsoft.com/office/drawing/2014/main" id="{2D00812F-4D4C-64D7-2EA2-1CE41DD6B1FF}"/>
              </a:ext>
            </a:extLst>
          </p:cNvPr>
          <p:cNvPicPr>
            <a:picLocks noChangeAspect="1"/>
          </p:cNvPicPr>
          <p:nvPr/>
        </p:nvPicPr>
        <p:blipFill rotWithShape="1">
          <a:blip r:embed="rId3"/>
          <a:srcRect b="25668"/>
          <a:stretch/>
        </p:blipFill>
        <p:spPr>
          <a:xfrm>
            <a:off x="635165" y="185636"/>
            <a:ext cx="10905066" cy="2289935"/>
          </a:xfrm>
          <a:prstGeom prst="rect">
            <a:avLst/>
          </a:prstGeom>
        </p:spPr>
      </p:pic>
      <p:pic>
        <p:nvPicPr>
          <p:cNvPr id="9" name="Billede 8" descr="Et billede, der indeholder skærmbillede&#10;&#10;Automatisk genereret beskrivelse">
            <a:extLst>
              <a:ext uri="{FF2B5EF4-FFF2-40B4-BE49-F238E27FC236}">
                <a16:creationId xmlns:a16="http://schemas.microsoft.com/office/drawing/2014/main" id="{FC0BE030-D963-B842-C951-84A000EB732B}"/>
              </a:ext>
            </a:extLst>
          </p:cNvPr>
          <p:cNvPicPr>
            <a:picLocks noChangeAspect="1"/>
          </p:cNvPicPr>
          <p:nvPr/>
        </p:nvPicPr>
        <p:blipFill rotWithShape="1">
          <a:blip r:embed="rId3"/>
          <a:srcRect t="18226" b="31460"/>
          <a:stretch/>
        </p:blipFill>
        <p:spPr>
          <a:xfrm>
            <a:off x="643467" y="4895962"/>
            <a:ext cx="10905066" cy="1550019"/>
          </a:xfrm>
          <a:prstGeom prst="rect">
            <a:avLst/>
          </a:prstGeom>
        </p:spPr>
      </p:pic>
      <p:sp>
        <p:nvSpPr>
          <p:cNvPr id="11" name="Pladsholder til slidenummer 10">
            <a:extLst>
              <a:ext uri="{FF2B5EF4-FFF2-40B4-BE49-F238E27FC236}">
                <a16:creationId xmlns:a16="http://schemas.microsoft.com/office/drawing/2014/main" id="{DB4DC147-B783-8F4F-8AE2-2E9750753165}"/>
              </a:ext>
            </a:extLst>
          </p:cNvPr>
          <p:cNvSpPr>
            <a:spLocks noGrp="1"/>
          </p:cNvSpPr>
          <p:nvPr>
            <p:ph type="sldNum" sz="quarter" idx="12"/>
          </p:nvPr>
        </p:nvSpPr>
        <p:spPr/>
        <p:txBody>
          <a:bodyPr/>
          <a:lstStyle/>
          <a:p>
            <a:fld id="{9FDE9482-F1F7-BF42-A835-937E7920A8F3}" type="slidenum">
              <a:rPr lang="en-US" smtClean="0"/>
              <a:t>8</a:t>
            </a:fld>
            <a:endParaRPr lang="en-US"/>
          </a:p>
        </p:txBody>
      </p:sp>
      <p:sp>
        <p:nvSpPr>
          <p:cNvPr id="12" name="Tekstfelt 11">
            <a:extLst>
              <a:ext uri="{FF2B5EF4-FFF2-40B4-BE49-F238E27FC236}">
                <a16:creationId xmlns:a16="http://schemas.microsoft.com/office/drawing/2014/main" id="{62B6E2C9-1586-A457-3472-7E23DB6A2F6F}"/>
              </a:ext>
            </a:extLst>
          </p:cNvPr>
          <p:cNvSpPr txBox="1"/>
          <p:nvPr/>
        </p:nvSpPr>
        <p:spPr>
          <a:xfrm>
            <a:off x="1597446" y="3293785"/>
            <a:ext cx="9551624" cy="584775"/>
          </a:xfrm>
          <a:prstGeom prst="rect">
            <a:avLst/>
          </a:prstGeom>
          <a:noFill/>
        </p:spPr>
        <p:txBody>
          <a:bodyPr wrap="square" rtlCol="0">
            <a:spAutoFit/>
          </a:bodyPr>
          <a:lstStyle/>
          <a:p>
            <a:pPr algn="ctr"/>
            <a:r>
              <a:rPr lang="en-US" sz="3200" dirty="0">
                <a:solidFill>
                  <a:srgbClr val="C00000"/>
                </a:solidFill>
              </a:rPr>
              <a:t>New problem: Doctors don’t press record...</a:t>
            </a:r>
          </a:p>
        </p:txBody>
      </p:sp>
    </p:spTree>
    <p:extLst>
      <p:ext uri="{BB962C8B-B14F-4D97-AF65-F5344CB8AC3E}">
        <p14:creationId xmlns:p14="http://schemas.microsoft.com/office/powerpoint/2010/main" val="2591659540"/>
      </p:ext>
    </p:extLst>
  </p:cSld>
  <p:clrMapOvr>
    <a:masterClrMapping/>
  </p:clrMapOvr>
</p:sld>
</file>

<file path=ppt/theme/theme1.xml><?xml version="1.0" encoding="utf-8"?>
<a:theme xmlns:a="http://schemas.openxmlformats.org/drawingml/2006/main" name="Office-tema">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tema">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11960</TotalTime>
  <Words>499</Words>
  <Application>Microsoft Macintosh PowerPoint</Application>
  <PresentationFormat>Widescreen</PresentationFormat>
  <Paragraphs>197</Paragraphs>
  <Slides>47</Slides>
  <Notes>21</Notes>
  <HiddenSlides>0</HiddenSlides>
  <MMClips>0</MMClips>
  <ScaleCrop>false</ScaleCrop>
  <HeadingPairs>
    <vt:vector size="6" baseType="variant">
      <vt:variant>
        <vt:lpstr>Benyttede skrifttyper</vt:lpstr>
      </vt:variant>
      <vt:variant>
        <vt:i4>4</vt:i4>
      </vt:variant>
      <vt:variant>
        <vt:lpstr>Tema</vt:lpstr>
      </vt:variant>
      <vt:variant>
        <vt:i4>1</vt:i4>
      </vt:variant>
      <vt:variant>
        <vt:lpstr>Slidetitler</vt:lpstr>
      </vt:variant>
      <vt:variant>
        <vt:i4>47</vt:i4>
      </vt:variant>
    </vt:vector>
  </HeadingPairs>
  <TitlesOfParts>
    <vt:vector size="52" baseType="lpstr">
      <vt:lpstr>Aptos</vt:lpstr>
      <vt:lpstr>Aptos Display</vt:lpstr>
      <vt:lpstr>Arial</vt:lpstr>
      <vt:lpstr>Helvetica Neue</vt:lpstr>
      <vt:lpstr>Office-tema</vt:lpstr>
      <vt:lpstr>Foundational Model for Endoscopy</vt:lpstr>
      <vt:lpstr>Ulcerative Colitis</vt:lpstr>
      <vt:lpstr>Ulcerative Colitis</vt:lpstr>
      <vt:lpstr>Solution</vt:lpstr>
      <vt:lpstr>PowerPoint-præsentation</vt:lpstr>
      <vt:lpstr>PowerPoint-præsentation</vt:lpstr>
      <vt:lpstr>PowerPoint-præsentation</vt:lpstr>
      <vt:lpstr>PowerPoint-præsentation</vt:lpstr>
      <vt:lpstr>PowerPoint-præsentation</vt:lpstr>
      <vt:lpstr> “Dear Doctors, please press record during your endoscopy consultations”</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Method: MAE</vt:lpstr>
      <vt:lpstr>Method:  Classifier fine-tuning</vt:lpstr>
      <vt:lpstr>Results</vt:lpstr>
      <vt:lpstr>Results</vt:lpstr>
      <vt:lpstr>PowerPoint-præsentation</vt:lpstr>
      <vt:lpstr>PowerPoint-præsentation</vt:lpstr>
      <vt:lpstr>PowerPoint-præsentation</vt:lpstr>
      <vt:lpstr>PowerPoint-præsentation</vt:lpstr>
      <vt:lpstr>PowerPoint-præsentation</vt:lpstr>
      <vt:lpstr>PowerPoint-præsentation</vt:lpstr>
      <vt:lpstr>Will severity of illness cluster?</vt:lpstr>
      <vt:lpstr>PowerPoint-præsentation</vt:lpstr>
      <vt:lpstr>PowerPoint-præsentation</vt:lpstr>
      <vt:lpstr>PowerPoint-præsentation</vt:lpstr>
      <vt:lpstr>Our own critique</vt:lpstr>
      <vt:lpstr>PowerPoint-præsentation</vt:lpstr>
      <vt:lpstr>PowerPoint-præsentation</vt:lpstr>
      <vt:lpstr>Should have used &gt; 2 significant digits Should not have 100x’ed the F1-scores</vt:lpstr>
      <vt:lpstr>Foundational Model for Endoscopy</vt:lpstr>
      <vt:lpstr>Appendix</vt:lpstr>
      <vt:lpstr>PowerPoint-præsentation</vt:lpstr>
      <vt:lpstr>PowerPoint-præsentation</vt:lpstr>
      <vt:lpstr>PowerPoint-præsentation</vt:lpstr>
      <vt:lpstr>PowerPoint-præsentation</vt:lpstr>
      <vt:lpstr>PowerPoint-præsentation</vt:lpstr>
      <vt:lpstr>PowerPoint-præsentation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Alexander Christian Ebsen Mittet</dc:creator>
  <cp:lastModifiedBy>Alexander Christian Ebsen Mittet</cp:lastModifiedBy>
  <cp:revision>85</cp:revision>
  <dcterms:created xsi:type="dcterms:W3CDTF">2024-06-17T10:16:45Z</dcterms:created>
  <dcterms:modified xsi:type="dcterms:W3CDTF">2024-06-25T17:49:12Z</dcterms:modified>
</cp:coreProperties>
</file>